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671" autoAdjust="0"/>
  </p:normalViewPr>
  <p:slideViewPr>
    <p:cSldViewPr snapToGrid="0">
      <p:cViewPr varScale="1">
        <p:scale>
          <a:sx n="69" d="100"/>
          <a:sy n="69" d="100"/>
        </p:scale>
        <p:origin x="4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71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EECB74B-6AE6-43CC-B04C-FBA8D44B34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D19E777-44A2-434F-BF25-A0BF53C28D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B27484F-D326-487C-BF06-6DA6D6CBA2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AC136-84D9-4B5D-92BA-5924864D62E1}" type="slidenum">
              <a:rPr lang="pl-PL" smtClean="0"/>
              <a:t>‹#›</a:t>
            </a:fld>
            <a:endParaRPr lang="pl-PL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B7C4537A-B0BE-494F-9DE8-3707A56A8B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19F2A-BEA1-4EA8-8751-B0D4B11232B2}" type="datetimeFigureOut">
              <a:rPr lang="pl-PL" smtClean="0"/>
              <a:t>2019-01-11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050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6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0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39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351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00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93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86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19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7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7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0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0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5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7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1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5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730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029021A5-DDE8-4928-ABBA-E7F851F7C8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Autor: Magdalena Linowiecka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E15286B-B7A1-411D-A4A8-39F09DA4E1B8}"/>
              </a:ext>
            </a:extLst>
          </p:cNvPr>
          <p:cNvSpPr/>
          <p:nvPr/>
        </p:nvSpPr>
        <p:spPr>
          <a:xfrm>
            <a:off x="822637" y="2422033"/>
            <a:ext cx="7471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Mechanizm puli wątków Windows </a:t>
            </a:r>
            <a:endParaRPr lang="pl-PL" sz="40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834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AA0FD8-634A-4EC5-BC0C-F82D9D651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Architektura puli wątku składa się z następujących czynności: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Liczba wątków, które wykonują funkcje wywołania zwrotnego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Uchwyty czekaj kelner wątków, które oczekują na wielu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Kolejka pracy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Domyślnej puli wątków dla każdego procesu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400" dirty="0"/>
              <a:t>Pracownik fabryki, która zarządza wątków roboczych</a:t>
            </a:r>
          </a:p>
          <a:p>
            <a:endParaRPr lang="pl-PL" sz="2400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3460921F-186A-405D-A403-C9BF6CE1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just"/>
            <a:r>
              <a:rPr lang="pl-PL" dirty="0"/>
              <a:t>Architektura puli wątków</a:t>
            </a:r>
          </a:p>
        </p:txBody>
      </p:sp>
    </p:spTree>
    <p:extLst>
      <p:ext uri="{BB962C8B-B14F-4D97-AF65-F5344CB8AC3E}">
        <p14:creationId xmlns:p14="http://schemas.microsoft.com/office/powerpoint/2010/main" val="266286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A6264955-6616-4637-B56F-FB6BF82BE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4" y="1274622"/>
            <a:ext cx="8354291" cy="5569527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C69D5EF7-1829-42AE-A8DE-5FDFEEFC6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493291"/>
            <a:ext cx="7955280" cy="1293028"/>
          </a:xfrm>
        </p:spPr>
        <p:txBody>
          <a:bodyPr/>
          <a:lstStyle/>
          <a:p>
            <a:pPr algn="just"/>
            <a:r>
              <a:rPr lang="pl-PL" dirty="0"/>
              <a:t>Koniec teorii ;)</a:t>
            </a:r>
          </a:p>
        </p:txBody>
      </p:sp>
    </p:spTree>
    <p:extLst>
      <p:ext uri="{BB962C8B-B14F-4D97-AF65-F5344CB8AC3E}">
        <p14:creationId xmlns:p14="http://schemas.microsoft.com/office/powerpoint/2010/main" val="109551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41A529-483C-47CA-9D46-17C649B8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l"/>
            <a:r>
              <a:rPr lang="pl-PL" sz="3600" cap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477489-4C6C-4F59-B743-D785212F0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Procesem określamy zazwyczaj wykonywany program w skład, którego wchodzą: kod programu, licznik rozkazów, stos procesu i sekcja danych.</a:t>
            </a:r>
          </a:p>
          <a:p>
            <a:pPr marL="0" indent="0" algn="just">
              <a:buNone/>
            </a:pPr>
            <a:endParaRPr lang="pl-P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buNone/>
            </a:pP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System operacyjny jest odpowiedzialny za tworzenie, usuwanie, wstrzymywanie i wznawianie procesów.</a:t>
            </a:r>
          </a:p>
          <a:p>
            <a:pPr marL="0" indent="0" algn="just">
              <a:buNone/>
            </a:pPr>
            <a:endParaRPr lang="pl-P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AB24A75-1BE0-4BC0-B74C-0579F9CF0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690" y="4589055"/>
            <a:ext cx="2980950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7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41A529-483C-47CA-9D46-17C649B8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l"/>
            <a:r>
              <a:rPr lang="pl-PL" altLang="pl-PL" sz="3600" cap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Wątek</a:t>
            </a:r>
            <a:endParaRPr lang="pl-PL" sz="3600" cap="non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477489-4C6C-4F59-B743-D785212F0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069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alt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Jest to współbieżnie wykonujący się fragment kodu danego procesu.</a:t>
            </a:r>
          </a:p>
          <a:p>
            <a:pPr marL="0" indent="0" algn="just">
              <a:buNone/>
            </a:pPr>
            <a:endParaRPr lang="pl-PL" altLang="pl-P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buNone/>
            </a:pPr>
            <a:r>
              <a:rPr lang="pl-PL" alt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Wątek dzieli wraz z innymi równorzędnymi wątkami kod programu, sekcję danych oraz zasoby systemowe. Natomiast wątek posiada własny licznik rozkazów, zbiór rejestrów procesora i stos.</a:t>
            </a:r>
            <a:endParaRPr lang="fr-CA" altLang="pl-P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2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41A529-483C-47CA-9D46-17C649B8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8035290" cy="1293028"/>
          </a:xfrm>
        </p:spPr>
        <p:txBody>
          <a:bodyPr>
            <a:normAutofit/>
          </a:bodyPr>
          <a:lstStyle/>
          <a:p>
            <a:pPr algn="l"/>
            <a:r>
              <a:rPr lang="pl-PL" altLang="pl-PL" sz="3600" cap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Hierarchia wątków</a:t>
            </a:r>
            <a:endParaRPr lang="pl-PL" sz="3600" cap="non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477489-4C6C-4F59-B743-D785212F0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447750"/>
            <a:ext cx="3590791" cy="3018094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pl-PL" altLang="pl-PL" sz="2100" dirty="0">
                <a:latin typeface="Segoe UI Light" panose="020B0502040204020203" pitchFamily="34" charset="0"/>
                <a:cs typeface="Segoe UI Light" panose="020B0502040204020203" pitchFamily="34" charset="0"/>
              </a:rPr>
              <a:t>Każdy z procesów składa się przynajmniej z jednego wątku głównego którym jest funkcja </a:t>
            </a:r>
            <a:r>
              <a:rPr lang="pl-PL" altLang="pl-PL" sz="21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main</a:t>
            </a:r>
            <a:r>
              <a:rPr lang="pl-PL" altLang="pl-PL" sz="2100" dirty="0"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</a:p>
          <a:p>
            <a:pPr marL="0" indent="0" algn="just">
              <a:spcBef>
                <a:spcPct val="0"/>
              </a:spcBef>
              <a:buNone/>
            </a:pPr>
            <a:endParaRPr lang="pl-PL" altLang="pl-PL" sz="2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pl-PL" altLang="pl-PL" sz="2100" dirty="0">
                <a:latin typeface="Segoe UI Light" panose="020B0502040204020203" pitchFamily="34" charset="0"/>
                <a:cs typeface="Segoe UI Light" panose="020B0502040204020203" pitchFamily="34" charset="0"/>
              </a:rPr>
              <a:t>Dodatkowo  wątek główny może tworzyć nowe wątki, a te z kolei następne. W ten sposób tworzy się hierarchia wątków.</a:t>
            </a:r>
            <a:endParaRPr lang="fr-CA" altLang="pl-PL" sz="2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fr-CA" altLang="pl-PL" sz="2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5" descr="IMG00015">
            <a:extLst>
              <a:ext uri="{FF2B5EF4-FFF2-40B4-BE49-F238E27FC236}">
                <a16:creationId xmlns:a16="http://schemas.microsoft.com/office/drawing/2014/main" id="{F6BA0CC3-FC62-4DF0-B0D0-E3A8F6B38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75" y="2454699"/>
            <a:ext cx="4753562" cy="289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70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41A529-483C-47CA-9D46-17C649B8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8035290" cy="1293028"/>
          </a:xfrm>
        </p:spPr>
        <p:txBody>
          <a:bodyPr>
            <a:normAutofit/>
          </a:bodyPr>
          <a:lstStyle/>
          <a:p>
            <a:pPr algn="l"/>
            <a:r>
              <a:rPr lang="pl-PL" altLang="pl-PL" sz="3600" cap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Zalety wątków</a:t>
            </a:r>
            <a:endParaRPr lang="pl-PL" sz="3600" cap="non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477489-4C6C-4F59-B743-D785212F0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503170"/>
            <a:ext cx="8115300" cy="301809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Utworzenie i zakończenie wątku zajmuje znacznie mniej czasu niż w przypadku procesu,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Możliwość szybkiego przełączania kontekstu pomiędzy wątkami tego samego procesu,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Możliwość komunikacji wątków bez pośrednictwa systemu operacyjnego,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Możliwość wykorzystania maszyn wieloprocesorowych SMP,</a:t>
            </a:r>
            <a:endParaRPr lang="pl-PL" altLang="pl-P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6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41A529-483C-47CA-9D46-17C649B8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64373"/>
            <a:ext cx="8035290" cy="1293028"/>
          </a:xfrm>
        </p:spPr>
        <p:txBody>
          <a:bodyPr>
            <a:normAutofit/>
          </a:bodyPr>
          <a:lstStyle/>
          <a:p>
            <a:pPr algn="l"/>
            <a:r>
              <a:rPr lang="pl-PL" altLang="pl-PL" sz="3600" cap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Wady wątków</a:t>
            </a:r>
            <a:endParaRPr lang="pl-PL" sz="3600" cap="non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477489-4C6C-4F59-B743-D785212F0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503170"/>
            <a:ext cx="8115300" cy="3018094"/>
          </a:xfrm>
        </p:spPr>
        <p:txBody>
          <a:bodyPr>
            <a:normAutofit/>
          </a:bodyPr>
          <a:lstStyle/>
          <a:p>
            <a:pPr algn="just"/>
            <a:r>
              <a:rPr lang="pl-PL" alt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Jeden błędnie działający wątek może zagrozić działaniu całego procesu. </a:t>
            </a:r>
          </a:p>
          <a:p>
            <a:pPr algn="just"/>
            <a:r>
              <a:rPr lang="pl-PL" altLang="pl-PL" sz="2400" dirty="0">
                <a:latin typeface="Segoe UI Light" panose="020B0502040204020203" pitchFamily="34" charset="0"/>
                <a:cs typeface="Segoe UI Light" panose="020B0502040204020203" pitchFamily="34" charset="0"/>
              </a:rPr>
              <a:t>Wymagają synchronizacji, które zwiększają rozmiaru programu, a także powodują dodatkowe problemy na etapie tworzenia i testowania programu</a:t>
            </a:r>
          </a:p>
        </p:txBody>
      </p:sp>
    </p:spTree>
    <p:extLst>
      <p:ext uri="{BB962C8B-B14F-4D97-AF65-F5344CB8AC3E}">
        <p14:creationId xmlns:p14="http://schemas.microsoft.com/office/powerpoint/2010/main" val="267961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89D0E8-6337-4CB8-A206-7ACF67624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777795"/>
            <a:ext cx="8035290" cy="1293028"/>
          </a:xfrm>
        </p:spPr>
        <p:txBody>
          <a:bodyPr>
            <a:normAutofit/>
          </a:bodyPr>
          <a:lstStyle/>
          <a:p>
            <a:pPr algn="l"/>
            <a:r>
              <a:rPr lang="pl-PL" sz="3600" cap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Przykład użycia wątków: Serwer WWW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C04A49-BE6A-4E68-A9ED-853931281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5998336"/>
            <a:ext cx="8115300" cy="9138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Technika puli wątków: Zamiast tworzyć nowy wątek do obsługi kolejnego żądania, mamy zbiór wątków stale gotowych do działania. Nie ponosimy kosztu tworzenia i usuwania wątków.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F2D26E-30DB-48E3-B4C5-10BD3BB2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582" y="2168717"/>
            <a:ext cx="6600825" cy="37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CE124F-65EB-4D0F-8CB4-3EBF32DC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/>
          <a:lstStyle/>
          <a:p>
            <a:pPr algn="l"/>
            <a:r>
              <a:rPr lang="pl-PL" b="1" cap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Pule wątków</a:t>
            </a:r>
            <a:endParaRPr lang="pl-PL" cap="non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4D3156-FC0D-4D45-BD53-813A428BF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i="1" dirty="0"/>
              <a:t>Pula wątków</a:t>
            </a:r>
            <a:r>
              <a:rPr lang="pl-PL" sz="2400" dirty="0"/>
              <a:t> jest zbiorem wątków roboczych, które skutecznie mogą wykonać asynchroniczne wywołania zwrotne w imieniu aplikacji. Pula wątków jest używana głównie do zmniejszenia liczby wątków aplikacji i zarządzania wątków roboczych. </a:t>
            </a:r>
          </a:p>
        </p:txBody>
      </p:sp>
    </p:spTree>
    <p:extLst>
      <p:ext uri="{BB962C8B-B14F-4D97-AF65-F5344CB8AC3E}">
        <p14:creationId xmlns:p14="http://schemas.microsoft.com/office/powerpoint/2010/main" val="403016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303DAB-18C6-4DEF-BC81-C5EBE481D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l-PL" dirty="0"/>
              <a:t>Architektura puli wątków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B64B82-2165-43DF-9BA1-10AA26C8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Następujące aplikacje korzystają z puli wątków: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Aplikacja, która jest wysoce równoległa i można wysyłać dużą liczbę elementów roboczych asynchronicznie,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Aplikacja, która tworzy i niszczy wiele wątków by każdy uruchomić na krótki czas. Za pomocą puli wątków można zmniejszyć złożoność zarządzania wątku i kłopotów związanych z wątku tworzenia i niszczenia.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Aplikacja, która przetwarza elementy samodzielnej pracy w tle </a:t>
            </a:r>
            <a:br>
              <a:rPr lang="pl-PL" dirty="0"/>
            </a:br>
            <a:r>
              <a:rPr lang="pl-PL" dirty="0"/>
              <a:t>(np. załadunek wielu kart).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Aplikacja musi wykonać oczekiwania na obiektach jądra lub bloku na przychodzące zdarzenia na obiekt. Przy użyciu puli wątków można zmniejszyć złożoność zarządzania wątku i zwiększyć wydajność przez zmniejszenie liczby przełączeń kontekstu.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Aplikacja, która tworzy niestandardowe kelner wątków oczekiwania na zdarzenia.</a:t>
            </a:r>
          </a:p>
        </p:txBody>
      </p:sp>
    </p:spTree>
    <p:extLst>
      <p:ext uri="{BB962C8B-B14F-4D97-AF65-F5344CB8AC3E}">
        <p14:creationId xmlns:p14="http://schemas.microsoft.com/office/powerpoint/2010/main" val="1136802304"/>
      </p:ext>
    </p:extLst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</Template>
  <TotalTime>109</TotalTime>
  <Words>380</Words>
  <Application>Microsoft Office PowerPoint</Application>
  <PresentationFormat>Pokaz na ekranie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Segoe UI Light</vt:lpstr>
      <vt:lpstr>Wingdings</vt:lpstr>
      <vt:lpstr>Para</vt:lpstr>
      <vt:lpstr>Prezentacja programu PowerPoint</vt:lpstr>
      <vt:lpstr>Proces</vt:lpstr>
      <vt:lpstr>Wątek</vt:lpstr>
      <vt:lpstr>Hierarchia wątków</vt:lpstr>
      <vt:lpstr>Zalety wątków</vt:lpstr>
      <vt:lpstr>Wady wątków</vt:lpstr>
      <vt:lpstr>Przykład użycia wątków: Serwer WWW</vt:lpstr>
      <vt:lpstr>Pule wątków</vt:lpstr>
      <vt:lpstr>Architektura puli wątków</vt:lpstr>
      <vt:lpstr>Architektura puli wątków</vt:lpstr>
      <vt:lpstr>Koniec teorii ;)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Linowiecka</dc:creator>
  <cp:lastModifiedBy>Magdalena Linowiecka</cp:lastModifiedBy>
  <cp:revision>13</cp:revision>
  <dcterms:created xsi:type="dcterms:W3CDTF">2019-01-10T22:54:01Z</dcterms:created>
  <dcterms:modified xsi:type="dcterms:W3CDTF">2019-01-11T00:43:53Z</dcterms:modified>
</cp:coreProperties>
</file>