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F6B7E1-2D74-42E2-9C59-7EDDC76545A9}" type="datetimeFigureOut">
              <a:rPr lang="pl-PL" smtClean="0"/>
              <a:pPr/>
              <a:t>2013-11-04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EC2C5C-9A4A-4F57-8408-151F4CDEEDE9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Animator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Program do tworzenia animacji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/>
              <a:t>Program ma pozwalać użytkownikowi na tworzenie prostych animacji z użyciem figur. Sama figura będzie posiadała specjalne punkty, które umożliwiają na szybkie i sprawne przesunięcie określonych elementów figury. Ukończoną animację będzie można eksportować do formatu *.</a:t>
            </a:r>
            <a:r>
              <a:rPr lang="pl-PL" dirty="0" err="1" smtClean="0"/>
              <a:t>gif</a:t>
            </a:r>
            <a:r>
              <a:rPr lang="pl-PL" dirty="0" smtClean="0"/>
              <a:t>.                                                     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Gui</a:t>
            </a:r>
            <a:endParaRPr lang="pl-PL" dirty="0"/>
          </a:p>
        </p:txBody>
      </p:sp>
      <p:pic>
        <p:nvPicPr>
          <p:cNvPr id="4" name="Symbol zastępczy zawartości 3" descr="Animato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2109" y="1935163"/>
            <a:ext cx="6319782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Funkcje programu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Rysowanie</a:t>
            </a:r>
          </a:p>
          <a:p>
            <a:r>
              <a:rPr lang="pl-PL" dirty="0" smtClean="0"/>
              <a:t>Dodanie figur do obrazu</a:t>
            </a:r>
          </a:p>
          <a:p>
            <a:r>
              <a:rPr lang="pl-PL" dirty="0" smtClean="0"/>
              <a:t>Edytor  figur</a:t>
            </a:r>
          </a:p>
          <a:p>
            <a:r>
              <a:rPr lang="pl-PL" dirty="0" smtClean="0"/>
              <a:t>Tworzenie </a:t>
            </a:r>
            <a:r>
              <a:rPr lang="pl-PL" dirty="0" smtClean="0"/>
              <a:t>prostych animacji</a:t>
            </a:r>
          </a:p>
          <a:p>
            <a:r>
              <a:rPr lang="pl-PL" dirty="0" smtClean="0"/>
              <a:t>Cienie figur</a:t>
            </a:r>
          </a:p>
          <a:p>
            <a:r>
              <a:rPr lang="pl-PL" dirty="0" smtClean="0"/>
              <a:t>Zapis animacji do własnego formatu pliku</a:t>
            </a:r>
          </a:p>
          <a:p>
            <a:r>
              <a:rPr lang="pl-PL" dirty="0" smtClean="0"/>
              <a:t>Eksport animacji do formatu *.</a:t>
            </a:r>
            <a:r>
              <a:rPr lang="pl-PL" dirty="0" err="1" smtClean="0"/>
              <a:t>gif</a:t>
            </a:r>
            <a:endParaRPr lang="pl-PL" dirty="0" smtClean="0"/>
          </a:p>
          <a:p>
            <a:r>
              <a:rPr lang="pl-PL" dirty="0" smtClean="0"/>
              <a:t>Podgląd klatek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35</Words>
  <Application>Microsoft Office PowerPoint</Application>
  <PresentationFormat>Pokaz na ekranie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Przepływ</vt:lpstr>
      <vt:lpstr>Animator</vt:lpstr>
      <vt:lpstr>Opis</vt:lpstr>
      <vt:lpstr>Gui</vt:lpstr>
      <vt:lpstr>Funkcje programu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Animator</dc:title>
  <dc:creator>Maties</dc:creator>
  <cp:lastModifiedBy>Maties</cp:lastModifiedBy>
  <cp:revision>7</cp:revision>
  <dcterms:created xsi:type="dcterms:W3CDTF">2013-10-21T17:43:15Z</dcterms:created>
  <dcterms:modified xsi:type="dcterms:W3CDTF">2013-11-04T22:14:21Z</dcterms:modified>
</cp:coreProperties>
</file>