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74EF354-6806-452E-920C-0B912445D98E}" type="datetimeFigureOut">
              <a:rPr lang="pl-PL" smtClean="0"/>
              <a:pPr/>
              <a:t>2013-11-03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4CBA47-4C77-4335-923F-784E33FC2B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Program wspomagający sekretariat</a:t>
            </a:r>
            <a:br>
              <a:rPr lang="pl-PL" dirty="0" smtClean="0"/>
            </a:br>
            <a:r>
              <a:rPr lang="pl-PL" dirty="0" smtClean="0"/>
              <a:t>„Korespondencja”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Wprowadzenie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67544" y="1340768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Instytucja dla którego ma być aplikacja pracuje w sieci Ethernet. Serwery pracują na systemie Linux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i Window2003</a:t>
            </a:r>
            <a:r>
              <a:rPr lang="pl-PL" sz="2800" dirty="0" smtClean="0"/>
              <a:t>. Bazy danych w instytucji to </a:t>
            </a:r>
            <a:r>
              <a:rPr lang="pl-PL" sz="2800" dirty="0" err="1" smtClean="0"/>
              <a:t>Firebird</a:t>
            </a:r>
            <a:r>
              <a:rPr lang="pl-PL" sz="2800" dirty="0" smtClean="0"/>
              <a:t>, </a:t>
            </a:r>
            <a:r>
              <a:rPr lang="pl-PL" sz="2800" dirty="0" err="1" smtClean="0"/>
              <a:t>MsSQL</a:t>
            </a:r>
            <a:r>
              <a:rPr lang="pl-PL" sz="2800" dirty="0" smtClean="0"/>
              <a:t>, </a:t>
            </a:r>
            <a:r>
              <a:rPr lang="pl-PL" sz="2800" dirty="0" err="1" smtClean="0"/>
              <a:t>MySQL</a:t>
            </a:r>
            <a:r>
              <a:rPr lang="pl-PL" sz="2800" dirty="0" smtClean="0"/>
              <a:t>, </a:t>
            </a:r>
            <a:r>
              <a:rPr lang="pl-PL" sz="2800" dirty="0" err="1" smtClean="0"/>
              <a:t>PostgreSql</a:t>
            </a:r>
            <a:r>
              <a:rPr lang="pl-PL" sz="2800" dirty="0" smtClean="0"/>
              <a:t>.</a:t>
            </a:r>
          </a:p>
          <a:p>
            <a:pPr algn="just"/>
            <a:r>
              <a:rPr lang="pl-PL" sz="2800" dirty="0"/>
              <a:t>	</a:t>
            </a:r>
            <a:r>
              <a:rPr lang="pl-PL" sz="2800" dirty="0" smtClean="0"/>
              <a:t> Aplikacja ma pomóc pracownikom w rejestracji i identyfikacji korespondencji wysłanej i odebranej. Aplikacja ma pracować w sieci.</a:t>
            </a:r>
            <a:endParaRPr lang="pl-P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539552" y="1700808"/>
            <a:ext cx="78896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W projekcie przedstawię założenia, które posłużą do utworzenia programu komputerowego wspomagającego pracę instytucji i pracowników </a:t>
            </a:r>
            <a:endParaRPr lang="pl-P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Koncepcja programu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26714" y="2204864"/>
            <a:ext cx="8133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/>
              <a:t>Aplikacja ma umożliwiać prowadzenie korespondencji w instytucji zgodnie z obowiązującym prawem. Zakładam, </a:t>
            </a:r>
            <a:r>
              <a:rPr lang="pl-PL" sz="2400" dirty="0"/>
              <a:t>że aplikacja ma być </a:t>
            </a:r>
            <a:r>
              <a:rPr lang="pl-PL" sz="2400" dirty="0" smtClean="0"/>
              <a:t>maksymalnie uproszczona </a:t>
            </a:r>
            <a:r>
              <a:rPr lang="pl-PL" sz="2400" dirty="0"/>
              <a:t>w obsłudze i umożliwiać wprowadzanie jedynie niezbędnych danych </a:t>
            </a:r>
            <a:r>
              <a:rPr lang="pl-PL" sz="2400" dirty="0" smtClean="0"/>
              <a:t>– aby zminimalizować </a:t>
            </a:r>
            <a:r>
              <a:rPr lang="pl-PL" sz="2400" dirty="0"/>
              <a:t>nakłady pracy </a:t>
            </a:r>
            <a:r>
              <a:rPr lang="pl-PL" sz="2400" dirty="0" smtClean="0"/>
              <a:t>pracownika </a:t>
            </a:r>
            <a:r>
              <a:rPr lang="pl-PL" sz="2400" dirty="0"/>
              <a:t>przy wprowadzaniu danych.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Schemat aplikacji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275856" y="3212976"/>
            <a:ext cx="2376264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Sekretariat</a:t>
            </a:r>
          </a:p>
          <a:p>
            <a:pPr algn="ctr"/>
            <a:r>
              <a:rPr lang="pl-PL" sz="1600" dirty="0" smtClean="0"/>
              <a:t>wprowadzanie , usuwanie i kontrola danych.</a:t>
            </a:r>
          </a:p>
          <a:p>
            <a:pPr algn="ctr"/>
            <a:r>
              <a:rPr lang="pl-PL" sz="1600" dirty="0" smtClean="0"/>
              <a:t>Dodatkowo dodawanie, usuwanie i modyfikowanie użytkowników . Wydruki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51520" y="1268760"/>
            <a:ext cx="201622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Pracownik 1</a:t>
            </a:r>
          </a:p>
          <a:p>
            <a:pPr algn="ctr"/>
            <a:r>
              <a:rPr lang="pl-PL" dirty="0" smtClean="0"/>
              <a:t>wprowadzanie , usuwanie i podgląd danych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300192" y="1340768"/>
            <a:ext cx="194421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Pracownik 2</a:t>
            </a:r>
          </a:p>
          <a:p>
            <a:pPr algn="ctr"/>
            <a:r>
              <a:rPr lang="pl-PL" dirty="0" smtClean="0"/>
              <a:t>wprowadzanie , usuwanie i podgląd danych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6588224" y="4581128"/>
            <a:ext cx="18002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Pracownik 3</a:t>
            </a:r>
          </a:p>
          <a:p>
            <a:pPr algn="ctr"/>
            <a:r>
              <a:rPr lang="pl-PL" dirty="0" smtClean="0"/>
              <a:t>Podgląd danych</a:t>
            </a:r>
            <a:endParaRPr lang="pl-PL" dirty="0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2339752" y="2348880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 flipV="1">
            <a:off x="1835696" y="2708920"/>
            <a:ext cx="136815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H="1">
            <a:off x="5292080" y="2420888"/>
            <a:ext cx="100811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V="1">
            <a:off x="5724128" y="2708920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5724128" y="4365104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Baza danych programu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1844824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/>
              <a:t>Na podstawie schematu </a:t>
            </a:r>
            <a:r>
              <a:rPr lang="pl-PL" sz="2400" dirty="0" smtClean="0"/>
              <a:t> opracuję  schemat </a:t>
            </a:r>
            <a:r>
              <a:rPr lang="pl-PL" sz="2400" dirty="0"/>
              <a:t>bazy danych </a:t>
            </a:r>
            <a:r>
              <a:rPr lang="pl-PL" sz="2400" dirty="0" smtClean="0"/>
              <a:t>zawierającej wszelkie </a:t>
            </a:r>
            <a:r>
              <a:rPr lang="pl-PL" sz="2400" dirty="0"/>
              <a:t>niezbędne </a:t>
            </a:r>
            <a:r>
              <a:rPr lang="pl-PL" sz="2400" dirty="0" smtClean="0"/>
              <a:t>informacje i dostosuję do posiadanych możliwości instytucji. </a:t>
            </a: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Interface</a:t>
            </a:r>
            <a:r>
              <a:rPr lang="pl-PL" b="1" dirty="0"/>
              <a:t> aplikacji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79512" y="1484784"/>
            <a:ext cx="87056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W aplikacji </a:t>
            </a:r>
            <a:r>
              <a:rPr lang="pl-PL" sz="1600" smtClean="0"/>
              <a:t>przewiduję interfejs </a:t>
            </a:r>
            <a:r>
              <a:rPr lang="pl-PL" sz="1600" dirty="0"/>
              <a:t>– typowy </a:t>
            </a:r>
            <a:r>
              <a:rPr lang="pl-PL" sz="1600" dirty="0" smtClean="0"/>
              <a:t>dla większości aplikacji </a:t>
            </a:r>
            <a:r>
              <a:rPr lang="pl-PL" sz="1600" dirty="0"/>
              <a:t>instalowanych</a:t>
            </a:r>
          </a:p>
          <a:p>
            <a:pPr algn="just"/>
            <a:r>
              <a:rPr lang="pl-PL" sz="1600" dirty="0"/>
              <a:t>na komputerze. W górnej części okna menu programu oraz pasek ikon, </a:t>
            </a:r>
            <a:r>
              <a:rPr lang="pl-PL" sz="1600" dirty="0" smtClean="0"/>
              <a:t>który będzie </a:t>
            </a:r>
            <a:r>
              <a:rPr lang="pl-PL" sz="1600" dirty="0"/>
              <a:t>zawierać jedynie najczęściej używane ikony</a:t>
            </a:r>
            <a:r>
              <a:rPr lang="pl-PL" sz="1600" dirty="0" smtClean="0"/>
              <a:t>. </a:t>
            </a:r>
            <a:r>
              <a:rPr lang="pl-PL" sz="1600" dirty="0"/>
              <a:t>Część programu będzie </a:t>
            </a:r>
            <a:r>
              <a:rPr lang="pl-PL" sz="1600" dirty="0" smtClean="0"/>
              <a:t>dostępna w </a:t>
            </a:r>
            <a:r>
              <a:rPr lang="pl-PL" sz="1600" dirty="0"/>
              <a:t>formie zakładek.</a:t>
            </a:r>
          </a:p>
          <a:p>
            <a:r>
              <a:rPr lang="pl-PL" sz="1600" dirty="0"/>
              <a:t>W menu programu </a:t>
            </a:r>
            <a:r>
              <a:rPr lang="pl-PL" sz="1600" dirty="0" smtClean="0"/>
              <a:t>planuję </a:t>
            </a:r>
            <a:r>
              <a:rPr lang="pl-PL" sz="1600" dirty="0"/>
              <a:t>następujące główne pozycje:</a:t>
            </a:r>
          </a:p>
          <a:p>
            <a:r>
              <a:rPr lang="pl-PL" sz="1600" dirty="0"/>
              <a:t>– </a:t>
            </a:r>
            <a:r>
              <a:rPr lang="pl-PL" sz="1600" dirty="0" smtClean="0"/>
              <a:t>plik</a:t>
            </a:r>
            <a:endParaRPr lang="pl-PL" sz="1600" dirty="0"/>
          </a:p>
          <a:p>
            <a:r>
              <a:rPr lang="pl-PL" sz="1600" dirty="0" smtClean="0"/>
              <a:t>– </a:t>
            </a:r>
            <a:r>
              <a:rPr lang="pl-PL" sz="1600" dirty="0"/>
              <a:t>wydruki,</a:t>
            </a:r>
          </a:p>
          <a:p>
            <a:r>
              <a:rPr lang="pl-PL" sz="1600" dirty="0"/>
              <a:t>– opcje,</a:t>
            </a:r>
          </a:p>
          <a:p>
            <a:r>
              <a:rPr lang="pl-PL" sz="1600" dirty="0"/>
              <a:t>– pomoc.</a:t>
            </a:r>
          </a:p>
          <a:p>
            <a:r>
              <a:rPr lang="pl-PL" sz="1600" dirty="0"/>
              <a:t>W </a:t>
            </a:r>
            <a:r>
              <a:rPr lang="pl-PL" sz="1600" dirty="0" err="1"/>
              <a:t>w</a:t>
            </a:r>
            <a:r>
              <a:rPr lang="pl-PL" sz="1600" dirty="0"/>
              <a:t>/</a:t>
            </a:r>
            <a:r>
              <a:rPr lang="pl-PL" sz="1600" dirty="0" err="1"/>
              <a:t>w</a:t>
            </a:r>
            <a:r>
              <a:rPr lang="pl-PL" sz="1600" dirty="0"/>
              <a:t> miejscach dostępne będą dodatkowe polecenia (submenu). </a:t>
            </a:r>
            <a:r>
              <a:rPr lang="pl-PL" sz="1600" dirty="0" smtClean="0"/>
              <a:t>Zakładam </a:t>
            </a:r>
            <a:r>
              <a:rPr lang="pl-PL" sz="1600" dirty="0"/>
              <a:t>możliwość</a:t>
            </a:r>
          </a:p>
          <a:p>
            <a:r>
              <a:rPr lang="pl-PL" sz="1600" dirty="0" smtClean="0"/>
              <a:t>maksymalnie 2-poziomowego </a:t>
            </a:r>
            <a:r>
              <a:rPr lang="pl-PL" sz="1600" dirty="0"/>
              <a:t>menu. W miarę rozwoju aplikacji struktura menu może ulec</a:t>
            </a:r>
          </a:p>
          <a:p>
            <a:r>
              <a:rPr lang="pl-PL" sz="1600" dirty="0"/>
              <a:t>zmianie. </a:t>
            </a:r>
            <a:r>
              <a:rPr lang="pl-PL" sz="1600" dirty="0" smtClean="0"/>
              <a:t>Zakładam zmiany </a:t>
            </a:r>
            <a:r>
              <a:rPr lang="pl-PL" sz="1600" dirty="0"/>
              <a:t>wynikające z dostosowania ergonomii użytkowania do potrzeb</a:t>
            </a:r>
          </a:p>
          <a:p>
            <a:r>
              <a:rPr lang="pl-PL" sz="1600" dirty="0"/>
              <a:t>użytkowników, wynikające z opinii </a:t>
            </a:r>
            <a:r>
              <a:rPr lang="pl-PL" sz="1600" dirty="0" smtClean="0"/>
              <a:t>użytkowników </a:t>
            </a:r>
            <a:r>
              <a:rPr lang="pl-PL" sz="1600" dirty="0"/>
              <a:t>po wdrożeniu systemu.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</TotalTime>
  <Words>243</Words>
  <Application>Microsoft Office PowerPoint</Application>
  <PresentationFormat>Pokaz na ekranie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Miejski</vt:lpstr>
      <vt:lpstr>Program wspomagający sekretariat „Korespondencja”</vt:lpstr>
      <vt:lpstr>Wprowadzenie</vt:lpstr>
      <vt:lpstr>CEL</vt:lpstr>
      <vt:lpstr>Koncepcja programu</vt:lpstr>
      <vt:lpstr>Schemat aplikacji</vt:lpstr>
      <vt:lpstr>Baza danych programu</vt:lpstr>
      <vt:lpstr>Interface aplikacji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wspomagający sekretariat</dc:title>
  <dc:creator>Grzegorz</dc:creator>
  <cp:lastModifiedBy>Grzegorz</cp:lastModifiedBy>
  <cp:revision>19</cp:revision>
  <dcterms:created xsi:type="dcterms:W3CDTF">2013-10-30T17:37:12Z</dcterms:created>
  <dcterms:modified xsi:type="dcterms:W3CDTF">2013-11-03T16:15:04Z</dcterms:modified>
</cp:coreProperties>
</file>