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56" r:id="rId2"/>
    <p:sldId id="343" r:id="rId3"/>
    <p:sldId id="342" r:id="rId4"/>
    <p:sldId id="308" r:id="rId5"/>
    <p:sldId id="344" r:id="rId6"/>
    <p:sldId id="345" r:id="rId7"/>
    <p:sldId id="347" r:id="rId8"/>
    <p:sldId id="346" r:id="rId9"/>
    <p:sldId id="348" r:id="rId10"/>
    <p:sldId id="349" r:id="rId11"/>
    <p:sldId id="350" r:id="rId12"/>
    <p:sldId id="351" r:id="rId13"/>
    <p:sldId id="352" r:id="rId14"/>
    <p:sldId id="312" r:id="rId15"/>
    <p:sldId id="341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ek Matulewski" initials="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710" autoAdjust="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1ba5ac4e72375739" providerId="LiveId" clId="{B6ADCF05-966F-4FB5-809A-15D3EE2B3489}"/>
    <pc:docChg chg="undo custSel addSld delSld modSld">
      <pc:chgData name="" userId="1ba5ac4e72375739" providerId="LiveId" clId="{B6ADCF05-966F-4FB5-809A-15D3EE2B3489}" dt="2020-02-19T10:39:02.991" v="1656" actId="1076"/>
      <pc:docMkLst>
        <pc:docMk/>
      </pc:docMkLst>
      <pc:sldChg chg="modSp">
        <pc:chgData name="" userId="1ba5ac4e72375739" providerId="LiveId" clId="{B6ADCF05-966F-4FB5-809A-15D3EE2B3489}" dt="2020-02-19T09:26:41.770" v="99" actId="20577"/>
        <pc:sldMkLst>
          <pc:docMk/>
          <pc:sldMk cId="480629749" sldId="256"/>
        </pc:sldMkLst>
        <pc:spChg chg="mod">
          <ac:chgData name="" userId="1ba5ac4e72375739" providerId="LiveId" clId="{B6ADCF05-966F-4FB5-809A-15D3EE2B3489}" dt="2020-02-19T09:26:41.770" v="99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modSp modAnim">
        <pc:chgData name="" userId="1ba5ac4e72375739" providerId="LiveId" clId="{B6ADCF05-966F-4FB5-809A-15D3EE2B3489}" dt="2020-02-19T09:35:02.654" v="440" actId="20577"/>
        <pc:sldMkLst>
          <pc:docMk/>
          <pc:sldMk cId="2488945710" sldId="308"/>
        </pc:sldMkLst>
        <pc:spChg chg="mod">
          <ac:chgData name="" userId="1ba5ac4e72375739" providerId="LiveId" clId="{B6ADCF05-966F-4FB5-809A-15D3EE2B3489}" dt="2020-02-19T09:35:00.270" v="437" actId="20577"/>
          <ac:spMkLst>
            <pc:docMk/>
            <pc:sldMk cId="2488945710" sldId="308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09:31:27.031" v="160" actId="20577"/>
          <ac:spMkLst>
            <pc:docMk/>
            <pc:sldMk cId="2488945710" sldId="308"/>
            <ac:spMk id="6" creationId="{00000000-0000-0000-0000-000000000000}"/>
          </ac:spMkLst>
        </pc:spChg>
      </pc:sldChg>
      <pc:sldChg chg="modSp add del">
        <pc:chgData name="" userId="1ba5ac4e72375739" providerId="LiveId" clId="{B6ADCF05-966F-4FB5-809A-15D3EE2B3489}" dt="2020-02-19T10:37:18.597" v="1607" actId="2711"/>
        <pc:sldMkLst>
          <pc:docMk/>
          <pc:sldMk cId="717869832" sldId="312"/>
        </pc:sldMkLst>
        <pc:spChg chg="mod">
          <ac:chgData name="" userId="1ba5ac4e72375739" providerId="LiveId" clId="{B6ADCF05-966F-4FB5-809A-15D3EE2B3489}" dt="2020-02-19T10:37:18.597" v="1607" actId="2711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 add">
        <pc:chgData name="" userId="1ba5ac4e72375739" providerId="LiveId" clId="{B6ADCF05-966F-4FB5-809A-15D3EE2B3489}" dt="2020-02-19T10:39:02.991" v="1656" actId="1076"/>
        <pc:sldMkLst>
          <pc:docMk/>
          <pc:sldMk cId="2043714323" sldId="341"/>
        </pc:sldMkLst>
        <pc:spChg chg="del">
          <ac:chgData name="" userId="1ba5ac4e72375739" providerId="LiveId" clId="{B6ADCF05-966F-4FB5-809A-15D3EE2B3489}" dt="2020-02-19T10:38:56.033" v="1653" actId="478"/>
          <ac:spMkLst>
            <pc:docMk/>
            <pc:sldMk cId="2043714323" sldId="341"/>
            <ac:spMk id="2" creationId="{00000000-0000-0000-0000-000000000000}"/>
          </ac:spMkLst>
        </pc:spChg>
        <pc:spChg chg="mod">
          <ac:chgData name="" userId="1ba5ac4e72375739" providerId="LiveId" clId="{B6ADCF05-966F-4FB5-809A-15D3EE2B3489}" dt="2020-02-19T10:38:53.451" v="1652" actId="20577"/>
          <ac:spMkLst>
            <pc:docMk/>
            <pc:sldMk cId="2043714323" sldId="341"/>
            <ac:spMk id="6" creationId="{00000000-0000-0000-0000-000000000000}"/>
          </ac:spMkLst>
        </pc:spChg>
        <pc:picChg chg="add mod">
          <ac:chgData name="" userId="1ba5ac4e72375739" providerId="LiveId" clId="{B6ADCF05-966F-4FB5-809A-15D3EE2B3489}" dt="2020-02-19T10:39:02.991" v="1656" actId="1076"/>
          <ac:picMkLst>
            <pc:docMk/>
            <pc:sldMk cId="2043714323" sldId="341"/>
            <ac:picMk id="3" creationId="{AD77F7B2-0E9B-4436-9CA9-3DFF0C06A8BA}"/>
          </ac:picMkLst>
        </pc:picChg>
      </pc:sldChg>
    </pc:docChg>
  </pc:docChgLst>
  <pc:docChgLst>
    <pc:chgData userId="1ba5ac4e72375739" providerId="LiveId" clId="{F52154D1-ED36-4C0F-A199-32C14C07DEDD}"/>
    <pc:docChg chg="undo custSel addSld delSld modSld">
      <pc:chgData name="" userId="1ba5ac4e72375739" providerId="LiveId" clId="{F52154D1-ED36-4C0F-A199-32C14C07DEDD}" dt="2020-02-19T11:01:59.747" v="742" actId="1076"/>
      <pc:docMkLst>
        <pc:docMk/>
      </pc:docMkLst>
      <pc:sldChg chg="modSp">
        <pc:chgData name="" userId="1ba5ac4e72375739" providerId="LiveId" clId="{F52154D1-ED36-4C0F-A199-32C14C07DEDD}" dt="2020-02-19T10:40:56.725" v="5" actId="20577"/>
        <pc:sldMkLst>
          <pc:docMk/>
          <pc:sldMk cId="480629749" sldId="256"/>
        </pc:sldMkLst>
        <pc:spChg chg="mod">
          <ac:chgData name="" userId="1ba5ac4e72375739" providerId="LiveId" clId="{F52154D1-ED36-4C0F-A199-32C14C07DEDD}" dt="2020-02-19T10:40:56.725" v="5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addSp delSp modSp modAnim">
        <pc:chgData name="" userId="1ba5ac4e72375739" providerId="LiveId" clId="{F52154D1-ED36-4C0F-A199-32C14C07DEDD}" dt="2020-02-19T11:00:51.914" v="733"/>
        <pc:sldMkLst>
          <pc:docMk/>
          <pc:sldMk cId="2488945710" sldId="308"/>
        </pc:sldMkLst>
        <pc:spChg chg="mod">
          <ac:chgData name="" userId="1ba5ac4e72375739" providerId="LiveId" clId="{F52154D1-ED36-4C0F-A199-32C14C07DEDD}" dt="2020-02-19T10:42:50.150" v="99" actId="113"/>
          <ac:spMkLst>
            <pc:docMk/>
            <pc:sldMk cId="2488945710" sldId="308"/>
            <ac:spMk id="2" creationId="{00000000-0000-0000-0000-000000000000}"/>
          </ac:spMkLst>
        </pc:spChg>
        <pc:spChg chg="add del mod">
          <ac:chgData name="" userId="1ba5ac4e72375739" providerId="LiveId" clId="{F52154D1-ED36-4C0F-A199-32C14C07DEDD}" dt="2020-02-19T10:59:04.148" v="681" actId="478"/>
          <ac:spMkLst>
            <pc:docMk/>
            <pc:sldMk cId="2488945710" sldId="308"/>
            <ac:spMk id="3" creationId="{029ADCAF-C46D-490F-A97F-369F6B4C4D1B}"/>
          </ac:spMkLst>
        </pc:spChg>
        <pc:spChg chg="add mod">
          <ac:chgData name="" userId="1ba5ac4e72375739" providerId="LiveId" clId="{F52154D1-ED36-4C0F-A199-32C14C07DEDD}" dt="2020-02-19T10:59:48.725" v="724" actId="6549"/>
          <ac:spMkLst>
            <pc:docMk/>
            <pc:sldMk cId="2488945710" sldId="308"/>
            <ac:spMk id="5" creationId="{53E8DD73-55EF-41C0-ADED-29079A445038}"/>
          </ac:spMkLst>
        </pc:spChg>
        <pc:spChg chg="mod">
          <ac:chgData name="" userId="1ba5ac4e72375739" providerId="LiveId" clId="{F52154D1-ED36-4C0F-A199-32C14C07DEDD}" dt="2020-02-19T10:43:06.445" v="117" actId="20577"/>
          <ac:spMkLst>
            <pc:docMk/>
            <pc:sldMk cId="2488945710" sldId="308"/>
            <ac:spMk id="6" creationId="{00000000-0000-0000-0000-000000000000}"/>
          </ac:spMkLst>
        </pc:spChg>
        <pc:spChg chg="add mod">
          <ac:chgData name="" userId="1ba5ac4e72375739" providerId="LiveId" clId="{F52154D1-ED36-4C0F-A199-32C14C07DEDD}" dt="2020-02-19T10:59:54.927" v="726" actId="6549"/>
          <ac:spMkLst>
            <pc:docMk/>
            <pc:sldMk cId="2488945710" sldId="308"/>
            <ac:spMk id="7" creationId="{62A9CB6C-2E43-4F8B-BB03-FD5E0EF5B0E7}"/>
          </ac:spMkLst>
        </pc:spChg>
      </pc:sldChg>
      <pc:sldChg chg="modSp add del">
        <pc:chgData name="" userId="1ba5ac4e72375739" providerId="LiveId" clId="{F52154D1-ED36-4C0F-A199-32C14C07DEDD}" dt="2020-02-19T11:01:34.679" v="738" actId="20577"/>
        <pc:sldMkLst>
          <pc:docMk/>
          <pc:sldMk cId="717869832" sldId="312"/>
        </pc:sldMkLst>
        <pc:spChg chg="mod">
          <ac:chgData name="" userId="1ba5ac4e72375739" providerId="LiveId" clId="{F52154D1-ED36-4C0F-A199-32C14C07DEDD}" dt="2020-02-19T11:01:34.679" v="738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F52154D1-ED36-4C0F-A199-32C14C07DEDD}" dt="2020-02-19T11:01:59.747" v="742" actId="1076"/>
        <pc:sldMkLst>
          <pc:docMk/>
          <pc:sldMk cId="2043714323" sldId="341"/>
        </pc:sldMkLst>
        <pc:picChg chg="add mod">
          <ac:chgData name="" userId="1ba5ac4e72375739" providerId="LiveId" clId="{F52154D1-ED36-4C0F-A199-32C14C07DEDD}" dt="2020-02-19T11:01:59.747" v="742" actId="1076"/>
          <ac:picMkLst>
            <pc:docMk/>
            <pc:sldMk cId="2043714323" sldId="341"/>
            <ac:picMk id="2" creationId="{71C3CF1F-4A95-41C9-AC25-61CA7EFC69D3}"/>
          </ac:picMkLst>
        </pc:picChg>
        <pc:picChg chg="del">
          <ac:chgData name="" userId="1ba5ac4e72375739" providerId="LiveId" clId="{F52154D1-ED36-4C0F-A199-32C14C07DEDD}" dt="2020-02-19T11:01:51.814" v="739" actId="478"/>
          <ac:picMkLst>
            <pc:docMk/>
            <pc:sldMk cId="2043714323" sldId="341"/>
            <ac:picMk id="3" creationId="{AD77F7B2-0E9B-4436-9CA9-3DFF0C06A8BA}"/>
          </ac:picMkLst>
        </pc:picChg>
      </pc:sldChg>
    </pc:docChg>
  </pc:docChgLst>
  <pc:docChgLst>
    <pc:chgData userId="1ba5ac4e72375739" providerId="LiveId" clId="{013D23D3-6F3F-4350-9EEE-435B057341B6}"/>
    <pc:docChg chg="custSel delSld modSld">
      <pc:chgData name="" userId="1ba5ac4e72375739" providerId="LiveId" clId="{013D23D3-6F3F-4350-9EEE-435B057341B6}" dt="2020-02-17T17:18:55.009" v="192" actId="1036"/>
      <pc:docMkLst>
        <pc:docMk/>
      </pc:docMkLst>
      <pc:sldChg chg="modSp">
        <pc:chgData name="" userId="1ba5ac4e72375739" providerId="LiveId" clId="{013D23D3-6F3F-4350-9EEE-435B057341B6}" dt="2020-02-17T17:18:55.009" v="192" actId="1036"/>
        <pc:sldMkLst>
          <pc:docMk/>
          <pc:sldMk cId="480629749" sldId="256"/>
        </pc:sldMkLst>
        <pc:spChg chg="mod">
          <ac:chgData name="" userId="1ba5ac4e72375739" providerId="LiveId" clId="{013D23D3-6F3F-4350-9EEE-435B057341B6}" dt="2020-02-17T17:18:55.009" v="192" actId="1036"/>
          <ac:spMkLst>
            <pc:docMk/>
            <pc:sldMk cId="480629749" sldId="256"/>
            <ac:spMk id="2" creationId="{00000000-0000-0000-0000-000000000000}"/>
          </ac:spMkLst>
        </pc:spChg>
        <pc:spChg chg="mod">
          <ac:chgData name="" userId="1ba5ac4e72375739" providerId="LiveId" clId="{013D23D3-6F3F-4350-9EEE-435B057341B6}" dt="2020-02-17T17:17:37.061" v="123" actId="207"/>
          <ac:spMkLst>
            <pc:docMk/>
            <pc:sldMk cId="480629749" sldId="256"/>
            <ac:spMk id="4" creationId="{00000000-0000-0000-0000-000000000000}"/>
          </ac:spMkLst>
        </pc:spChg>
        <pc:spChg chg="mod">
          <ac:chgData name="" userId="1ba5ac4e72375739" providerId="LiveId" clId="{013D23D3-6F3F-4350-9EEE-435B057341B6}" dt="2020-02-17T17:16:21.614" v="35" actId="20577"/>
          <ac:spMkLst>
            <pc:docMk/>
            <pc:sldMk cId="480629749" sldId="256"/>
            <ac:spMk id="8" creationId="{00000000-0000-0000-0000-000000000000}"/>
          </ac:spMkLst>
        </pc:spChg>
      </pc:sldChg>
    </pc:docChg>
  </pc:docChgLst>
  <pc:docChgLst>
    <pc:chgData userId="1ba5ac4e72375739" providerId="LiveId" clId="{F89B0601-4ECF-422A-B6EF-0E0337EA38F5}"/>
    <pc:docChg chg="undo custSel addSld delSld modSld">
      <pc:chgData name="" userId="1ba5ac4e72375739" providerId="LiveId" clId="{F89B0601-4ECF-422A-B6EF-0E0337EA38F5}" dt="2020-02-23T07:27:58.507" v="981"/>
      <pc:docMkLst>
        <pc:docMk/>
      </pc:docMkLst>
      <pc:sldChg chg="modSp">
        <pc:chgData name="" userId="1ba5ac4e72375739" providerId="LiveId" clId="{F89B0601-4ECF-422A-B6EF-0E0337EA38F5}" dt="2020-02-19T22:33:55.865" v="44" actId="20577"/>
        <pc:sldMkLst>
          <pc:docMk/>
          <pc:sldMk cId="480629749" sldId="256"/>
        </pc:sldMkLst>
        <pc:spChg chg="mod">
          <ac:chgData name="" userId="1ba5ac4e72375739" providerId="LiveId" clId="{F89B0601-4ECF-422A-B6EF-0E0337EA38F5}" dt="2020-02-19T22:33:55.865" v="44" actId="20577"/>
          <ac:spMkLst>
            <pc:docMk/>
            <pc:sldMk cId="480629749" sldId="256"/>
            <ac:spMk id="2" creationId="{00000000-0000-0000-0000-000000000000}"/>
          </ac:spMkLst>
        </pc:spChg>
      </pc:sldChg>
      <pc:sldChg chg="addSp delSp modSp delAnim">
        <pc:chgData name="" userId="1ba5ac4e72375739" providerId="LiveId" clId="{F89B0601-4ECF-422A-B6EF-0E0337EA38F5}" dt="2020-02-19T22:40:33.416" v="147" actId="6549"/>
        <pc:sldMkLst>
          <pc:docMk/>
          <pc:sldMk cId="2488945710" sldId="308"/>
        </pc:sldMkLst>
        <pc:spChg chg="mod">
          <ac:chgData name="" userId="1ba5ac4e72375739" providerId="LiveId" clId="{F89B0601-4ECF-422A-B6EF-0E0337EA38F5}" dt="2020-02-19T22:40:19.356" v="144" actId="1076"/>
          <ac:spMkLst>
            <pc:docMk/>
            <pc:sldMk cId="2488945710" sldId="308"/>
            <ac:spMk id="2" creationId="{00000000-0000-0000-0000-000000000000}"/>
          </ac:spMkLst>
        </pc:spChg>
        <pc:spChg chg="mod">
          <ac:chgData name="" userId="1ba5ac4e72375739" providerId="LiveId" clId="{F89B0601-4ECF-422A-B6EF-0E0337EA38F5}" dt="2020-02-19T22:40:33.416" v="147" actId="6549"/>
          <ac:spMkLst>
            <pc:docMk/>
            <pc:sldMk cId="2488945710" sldId="308"/>
            <ac:spMk id="6" creationId="{00000000-0000-0000-0000-000000000000}"/>
          </ac:spMkLst>
        </pc:spChg>
        <pc:spChg chg="del">
          <ac:chgData name="" userId="1ba5ac4e72375739" providerId="LiveId" clId="{F89B0601-4ECF-422A-B6EF-0E0337EA38F5}" dt="2020-02-19T22:35:10.789" v="58" actId="478"/>
          <ac:spMkLst>
            <pc:docMk/>
            <pc:sldMk cId="2488945710" sldId="308"/>
            <ac:spMk id="8" creationId="{86A7CCDE-EA38-47C6-AAD1-51B9D8E80297}"/>
          </ac:spMkLst>
        </pc:spChg>
        <pc:spChg chg="del">
          <ac:chgData name="" userId="1ba5ac4e72375739" providerId="LiveId" clId="{F89B0601-4ECF-422A-B6EF-0E0337EA38F5}" dt="2020-02-19T22:35:25.293" v="60" actId="478"/>
          <ac:spMkLst>
            <pc:docMk/>
            <pc:sldMk cId="2488945710" sldId="308"/>
            <ac:spMk id="9" creationId="{B249BC70-47C0-4F1B-B1FC-A56AC6C78BA5}"/>
          </ac:spMkLst>
        </pc:spChg>
        <pc:spChg chg="del mod">
          <ac:chgData name="" userId="1ba5ac4e72375739" providerId="LiveId" clId="{F89B0601-4ECF-422A-B6EF-0E0337EA38F5}" dt="2020-02-19T22:39:03.256" v="135" actId="478"/>
          <ac:spMkLst>
            <pc:docMk/>
            <pc:sldMk cId="2488945710" sldId="308"/>
            <ac:spMk id="10" creationId="{C20898F8-A6B9-4432-A953-5874252F6ED0}"/>
          </ac:spMkLst>
        </pc:spChg>
        <pc:picChg chg="add mod">
          <ac:chgData name="" userId="1ba5ac4e72375739" providerId="LiveId" clId="{F89B0601-4ECF-422A-B6EF-0E0337EA38F5}" dt="2020-02-19T22:40:25.083" v="146" actId="1076"/>
          <ac:picMkLst>
            <pc:docMk/>
            <pc:sldMk cId="2488945710" sldId="308"/>
            <ac:picMk id="3" creationId="{322CA124-F529-41CC-A598-3865623A87FE}"/>
          </ac:picMkLst>
        </pc:picChg>
        <pc:picChg chg="add del mod">
          <ac:chgData name="" userId="1ba5ac4e72375739" providerId="LiveId" clId="{F89B0601-4ECF-422A-B6EF-0E0337EA38F5}" dt="2020-02-19T22:39:31.549" v="140" actId="478"/>
          <ac:picMkLst>
            <pc:docMk/>
            <pc:sldMk cId="2488945710" sldId="308"/>
            <ac:picMk id="7" creationId="{3947A687-37D6-4F83-B52F-B896E36B95C8}"/>
          </ac:picMkLst>
        </pc:picChg>
      </pc:sldChg>
      <pc:sldChg chg="modSp">
        <pc:chgData name="" userId="1ba5ac4e72375739" providerId="LiveId" clId="{F89B0601-4ECF-422A-B6EF-0E0337EA38F5}" dt="2020-02-19T23:08:09.750" v="892" actId="2711"/>
        <pc:sldMkLst>
          <pc:docMk/>
          <pc:sldMk cId="717869832" sldId="312"/>
        </pc:sldMkLst>
        <pc:spChg chg="mod">
          <ac:chgData name="" userId="1ba5ac4e72375739" providerId="LiveId" clId="{F89B0601-4ECF-422A-B6EF-0E0337EA38F5}" dt="2020-02-19T23:08:09.750" v="892" actId="2711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F89B0601-4ECF-422A-B6EF-0E0337EA38F5}" dt="2020-02-19T23:08:40.480" v="896" actId="1076"/>
        <pc:sldMkLst>
          <pc:docMk/>
          <pc:sldMk cId="2043714323" sldId="341"/>
        </pc:sldMkLst>
        <pc:picChg chg="add mod">
          <ac:chgData name="" userId="1ba5ac4e72375739" providerId="LiveId" clId="{F89B0601-4ECF-422A-B6EF-0E0337EA38F5}" dt="2020-02-19T23:08:40.480" v="896" actId="1076"/>
          <ac:picMkLst>
            <pc:docMk/>
            <pc:sldMk cId="2043714323" sldId="341"/>
            <ac:picMk id="2" creationId="{E4F47CA5-B97D-4AE9-B57C-C6BABF73ACCE}"/>
          </ac:picMkLst>
        </pc:picChg>
        <pc:picChg chg="del">
          <ac:chgData name="" userId="1ba5ac4e72375739" providerId="LiveId" clId="{F89B0601-4ECF-422A-B6EF-0E0337EA38F5}" dt="2020-02-19T23:08:32.594" v="893" actId="478"/>
          <ac:picMkLst>
            <pc:docMk/>
            <pc:sldMk cId="2043714323" sldId="341"/>
            <ac:picMk id="3" creationId="{59967B39-B17D-49C5-9A59-AAFFC9F0C57A}"/>
          </ac:picMkLst>
        </pc:picChg>
      </pc:sldChg>
      <pc:sldChg chg="addSp delSp modSp add modAnim">
        <pc:chgData name="" userId="1ba5ac4e72375739" providerId="LiveId" clId="{F89B0601-4ECF-422A-B6EF-0E0337EA38F5}" dt="2020-02-19T23:09:00.731" v="897" actId="113"/>
        <pc:sldMkLst>
          <pc:docMk/>
          <pc:sldMk cId="1984856835" sldId="342"/>
        </pc:sldMkLst>
        <pc:spChg chg="mod">
          <ac:chgData name="" userId="1ba5ac4e72375739" providerId="LiveId" clId="{F89B0601-4ECF-422A-B6EF-0E0337EA38F5}" dt="2020-02-19T22:45:08.371" v="261" actId="113"/>
          <ac:spMkLst>
            <pc:docMk/>
            <pc:sldMk cId="1984856835" sldId="342"/>
            <ac:spMk id="2" creationId="{00000000-0000-0000-0000-000000000000}"/>
          </ac:spMkLst>
        </pc:spChg>
        <pc:spChg chg="mod">
          <ac:chgData name="" userId="1ba5ac4e72375739" providerId="LiveId" clId="{F89B0601-4ECF-422A-B6EF-0E0337EA38F5}" dt="2020-02-19T22:40:45.027" v="159" actId="20577"/>
          <ac:spMkLst>
            <pc:docMk/>
            <pc:sldMk cId="1984856835" sldId="342"/>
            <ac:spMk id="6" creationId="{00000000-0000-0000-0000-000000000000}"/>
          </ac:spMkLst>
        </pc:spChg>
        <pc:spChg chg="add mod">
          <ac:chgData name="" userId="1ba5ac4e72375739" providerId="LiveId" clId="{F89B0601-4ECF-422A-B6EF-0E0337EA38F5}" dt="2020-02-19T23:09:00.731" v="897" actId="113"/>
          <ac:spMkLst>
            <pc:docMk/>
            <pc:sldMk cId="1984856835" sldId="342"/>
            <ac:spMk id="7" creationId="{4BDB6412-6660-4AA8-9A6E-4280C104C84C}"/>
          </ac:spMkLst>
        </pc:spChg>
        <pc:picChg chg="del">
          <ac:chgData name="" userId="1ba5ac4e72375739" providerId="LiveId" clId="{F89B0601-4ECF-422A-B6EF-0E0337EA38F5}" dt="2020-02-19T22:42:22.675" v="185" actId="478"/>
          <ac:picMkLst>
            <pc:docMk/>
            <pc:sldMk cId="1984856835" sldId="342"/>
            <ac:picMk id="3" creationId="{322CA124-F529-41CC-A598-3865623A87FE}"/>
          </ac:picMkLst>
        </pc:picChg>
        <pc:picChg chg="add mod">
          <ac:chgData name="" userId="1ba5ac4e72375739" providerId="LiveId" clId="{F89B0601-4ECF-422A-B6EF-0E0337EA38F5}" dt="2020-02-19T22:42:43.784" v="191" actId="1036"/>
          <ac:picMkLst>
            <pc:docMk/>
            <pc:sldMk cId="1984856835" sldId="342"/>
            <ac:picMk id="4" creationId="{BB18424A-6FC8-4551-9D9A-D9D0EC99F3A7}"/>
          </ac:picMkLst>
        </pc:picChg>
      </pc:sldChg>
      <pc:sldChg chg="delSp add delAnim">
        <pc:chgData name="" userId="1ba5ac4e72375739" providerId="LiveId" clId="{F89B0601-4ECF-422A-B6EF-0E0337EA38F5}" dt="2020-02-19T22:45:04.107" v="260" actId="478"/>
        <pc:sldMkLst>
          <pc:docMk/>
          <pc:sldMk cId="817414294" sldId="343"/>
        </pc:sldMkLst>
        <pc:spChg chg="del">
          <ac:chgData name="" userId="1ba5ac4e72375739" providerId="LiveId" clId="{F89B0601-4ECF-422A-B6EF-0E0337EA38F5}" dt="2020-02-19T22:45:04.107" v="260" actId="478"/>
          <ac:spMkLst>
            <pc:docMk/>
            <pc:sldMk cId="817414294" sldId="343"/>
            <ac:spMk id="7" creationId="{4BDB6412-6660-4AA8-9A6E-4280C104C84C}"/>
          </ac:spMkLst>
        </pc:spChg>
      </pc:sldChg>
      <pc:sldChg chg="addSp delSp modSp add modAnim">
        <pc:chgData name="" userId="1ba5ac4e72375739" providerId="LiveId" clId="{F89B0601-4ECF-422A-B6EF-0E0337EA38F5}" dt="2020-02-23T07:27:58.507" v="981"/>
        <pc:sldMkLst>
          <pc:docMk/>
          <pc:sldMk cId="2502570974" sldId="344"/>
        </pc:sldMkLst>
        <pc:spChg chg="mod">
          <ac:chgData name="" userId="1ba5ac4e72375739" providerId="LiveId" clId="{F89B0601-4ECF-422A-B6EF-0E0337EA38F5}" dt="2020-02-19T22:45:29.304" v="263" actId="113"/>
          <ac:spMkLst>
            <pc:docMk/>
            <pc:sldMk cId="2502570974" sldId="344"/>
            <ac:spMk id="2" creationId="{00000000-0000-0000-0000-000000000000}"/>
          </ac:spMkLst>
        </pc:spChg>
        <pc:spChg chg="add mod">
          <ac:chgData name="" userId="1ba5ac4e72375739" providerId="LiveId" clId="{F89B0601-4ECF-422A-B6EF-0E0337EA38F5}" dt="2020-02-23T07:25:40.821" v="961" actId="1076"/>
          <ac:spMkLst>
            <pc:docMk/>
            <pc:sldMk cId="2502570974" sldId="344"/>
            <ac:spMk id="4" creationId="{DFB572E7-ABC0-4B94-BD17-71B85A369091}"/>
          </ac:spMkLst>
        </pc:spChg>
        <pc:spChg chg="add mod">
          <ac:chgData name="" userId="1ba5ac4e72375739" providerId="LiveId" clId="{F89B0601-4ECF-422A-B6EF-0E0337EA38F5}" dt="2020-02-19T22:46:03.324" v="295" actId="1037"/>
          <ac:spMkLst>
            <pc:docMk/>
            <pc:sldMk cId="2502570974" sldId="344"/>
            <ac:spMk id="5" creationId="{54F4D195-2DA4-400A-B348-F6D6B7608912}"/>
          </ac:spMkLst>
        </pc:spChg>
        <pc:spChg chg="add mod">
          <ac:chgData name="" userId="1ba5ac4e72375739" providerId="LiveId" clId="{F89B0601-4ECF-422A-B6EF-0E0337EA38F5}" dt="2020-02-19T22:48:31.246" v="357" actId="207"/>
          <ac:spMkLst>
            <pc:docMk/>
            <pc:sldMk cId="2502570974" sldId="344"/>
            <ac:spMk id="7" creationId="{6DD82361-4FC0-4F65-88D0-1D4EEB4375D3}"/>
          </ac:spMkLst>
        </pc:spChg>
        <pc:spChg chg="add mod">
          <ac:chgData name="" userId="1ba5ac4e72375739" providerId="LiveId" clId="{F89B0601-4ECF-422A-B6EF-0E0337EA38F5}" dt="2020-02-23T07:24:19.150" v="949" actId="1076"/>
          <ac:spMkLst>
            <pc:docMk/>
            <pc:sldMk cId="2502570974" sldId="344"/>
            <ac:spMk id="8" creationId="{14C5547B-53B1-48BA-95A8-0F012851A345}"/>
          </ac:spMkLst>
        </pc:spChg>
        <pc:spChg chg="add mod topLvl">
          <ac:chgData name="" userId="1ba5ac4e72375739" providerId="LiveId" clId="{F89B0601-4ECF-422A-B6EF-0E0337EA38F5}" dt="2020-02-23T07:25:02.624" v="957" actId="164"/>
          <ac:spMkLst>
            <pc:docMk/>
            <pc:sldMk cId="2502570974" sldId="344"/>
            <ac:spMk id="9" creationId="{BD087E7A-0F60-41D5-9918-BC2213557AB5}"/>
          </ac:spMkLst>
        </pc:spChg>
        <pc:spChg chg="add mod topLvl">
          <ac:chgData name="" userId="1ba5ac4e72375739" providerId="LiveId" clId="{F89B0601-4ECF-422A-B6EF-0E0337EA38F5}" dt="2020-02-23T07:23:53.653" v="946" actId="164"/>
          <ac:spMkLst>
            <pc:docMk/>
            <pc:sldMk cId="2502570974" sldId="344"/>
            <ac:spMk id="15" creationId="{799D4D7A-E088-47DF-969D-328D5583A828}"/>
          </ac:spMkLst>
        </pc:spChg>
        <pc:spChg chg="add mod topLvl">
          <ac:chgData name="" userId="1ba5ac4e72375739" providerId="LiveId" clId="{F89B0601-4ECF-422A-B6EF-0E0337EA38F5}" dt="2020-02-23T07:27:20.489" v="976" actId="1038"/>
          <ac:spMkLst>
            <pc:docMk/>
            <pc:sldMk cId="2502570974" sldId="344"/>
            <ac:spMk id="16" creationId="{79D2410E-DF10-4BC0-A352-E84AE0D3C748}"/>
          </ac:spMkLst>
        </pc:spChg>
        <pc:grpChg chg="add del mod">
          <ac:chgData name="" userId="1ba5ac4e72375739" providerId="LiveId" clId="{F89B0601-4ECF-422A-B6EF-0E0337EA38F5}" dt="2020-02-23T07:23:20.811" v="944" actId="165"/>
          <ac:grpSpMkLst>
            <pc:docMk/>
            <pc:sldMk cId="2502570974" sldId="344"/>
            <ac:grpSpMk id="17" creationId="{E8C11CA7-A935-42A4-BC7B-5A80ECC7BF65}"/>
          </ac:grpSpMkLst>
        </pc:grpChg>
        <pc:grpChg chg="add del mod">
          <ac:chgData name="" userId="1ba5ac4e72375739" providerId="LiveId" clId="{F89B0601-4ECF-422A-B6EF-0E0337EA38F5}" dt="2020-02-23T07:23:58.313" v="947" actId="165"/>
          <ac:grpSpMkLst>
            <pc:docMk/>
            <pc:sldMk cId="2502570974" sldId="344"/>
            <ac:grpSpMk id="18" creationId="{7E0F88E0-25C5-47DA-B8E8-58C2DCD00B25}"/>
          </ac:grpSpMkLst>
        </pc:grpChg>
        <pc:grpChg chg="add mod">
          <ac:chgData name="" userId="1ba5ac4e72375739" providerId="LiveId" clId="{F89B0601-4ECF-422A-B6EF-0E0337EA38F5}" dt="2020-02-23T07:25:40.821" v="961" actId="1076"/>
          <ac:grpSpMkLst>
            <pc:docMk/>
            <pc:sldMk cId="2502570974" sldId="344"/>
            <ac:grpSpMk id="19" creationId="{289F1760-65F3-4252-85DE-599F25DCC2D9}"/>
          </ac:grpSpMkLst>
        </pc:grpChg>
        <pc:grpChg chg="add del mod">
          <ac:chgData name="" userId="1ba5ac4e72375739" providerId="LiveId" clId="{F89B0601-4ECF-422A-B6EF-0E0337EA38F5}" dt="2020-02-23T07:24:54.959" v="956" actId="165"/>
          <ac:grpSpMkLst>
            <pc:docMk/>
            <pc:sldMk cId="2502570974" sldId="344"/>
            <ac:grpSpMk id="20" creationId="{94628939-21DE-4409-BF1A-1D15E5DC1409}"/>
          </ac:grpSpMkLst>
        </pc:grpChg>
        <pc:grpChg chg="add mod">
          <ac:chgData name="" userId="1ba5ac4e72375739" providerId="LiveId" clId="{F89B0601-4ECF-422A-B6EF-0E0337EA38F5}" dt="2020-02-23T07:25:40.821" v="961" actId="1076"/>
          <ac:grpSpMkLst>
            <pc:docMk/>
            <pc:sldMk cId="2502570974" sldId="344"/>
            <ac:grpSpMk id="21" creationId="{13CFA0B8-518D-4BCB-95ED-9EB292FC073A}"/>
          </ac:grpSpMkLst>
        </pc:grpChg>
        <pc:cxnChg chg="add mod topLvl">
          <ac:chgData name="" userId="1ba5ac4e72375739" providerId="LiveId" clId="{F89B0601-4ECF-422A-B6EF-0E0337EA38F5}" dt="2020-02-23T07:26:53.781" v="971" actId="14100"/>
          <ac:cxnSpMkLst>
            <pc:docMk/>
            <pc:sldMk cId="2502570974" sldId="344"/>
            <ac:cxnSpMk id="11" creationId="{079B1171-40CC-4BBE-9DD4-546366439264}"/>
          </ac:cxnSpMkLst>
        </pc:cxnChg>
        <pc:cxnChg chg="add mod topLvl">
          <ac:chgData name="" userId="1ba5ac4e72375739" providerId="LiveId" clId="{F89B0601-4ECF-422A-B6EF-0E0337EA38F5}" dt="2020-02-23T07:27:20.489" v="976" actId="1038"/>
          <ac:cxnSpMkLst>
            <pc:docMk/>
            <pc:sldMk cId="2502570974" sldId="344"/>
            <ac:cxnSpMk id="12" creationId="{80446712-F605-41A2-B70F-3211364BA277}"/>
          </ac:cxnSpMkLst>
        </pc:cxnChg>
      </pc:sldChg>
      <pc:sldChg chg="delSp modSp add delAnim">
        <pc:chgData name="" userId="1ba5ac4e72375739" providerId="LiveId" clId="{F89B0601-4ECF-422A-B6EF-0E0337EA38F5}" dt="2020-02-19T22:50:20.242" v="399" actId="113"/>
        <pc:sldMkLst>
          <pc:docMk/>
          <pc:sldMk cId="2822586157" sldId="345"/>
        </pc:sldMkLst>
        <pc:spChg chg="mod">
          <ac:chgData name="" userId="1ba5ac4e72375739" providerId="LiveId" clId="{F89B0601-4ECF-422A-B6EF-0E0337EA38F5}" dt="2020-02-19T22:50:20.242" v="399" actId="113"/>
          <ac:spMkLst>
            <pc:docMk/>
            <pc:sldMk cId="2822586157" sldId="345"/>
            <ac:spMk id="2" creationId="{00000000-0000-0000-0000-000000000000}"/>
          </ac:spMkLst>
        </pc:spChg>
        <pc:spChg chg="del">
          <ac:chgData name="" userId="1ba5ac4e72375739" providerId="LiveId" clId="{F89B0601-4ECF-422A-B6EF-0E0337EA38F5}" dt="2020-02-19T22:49:16.343" v="361" actId="478"/>
          <ac:spMkLst>
            <pc:docMk/>
            <pc:sldMk cId="2822586157" sldId="345"/>
            <ac:spMk id="5" creationId="{54F4D195-2DA4-400A-B348-F6D6B7608912}"/>
          </ac:spMkLst>
        </pc:spChg>
        <pc:spChg chg="del mod">
          <ac:chgData name="" userId="1ba5ac4e72375739" providerId="LiveId" clId="{F89B0601-4ECF-422A-B6EF-0E0337EA38F5}" dt="2020-02-19T22:49:16.343" v="361" actId="478"/>
          <ac:spMkLst>
            <pc:docMk/>
            <pc:sldMk cId="2822586157" sldId="345"/>
            <ac:spMk id="7" creationId="{6DD82361-4FC0-4F65-88D0-1D4EEB4375D3}"/>
          </ac:spMkLst>
        </pc:spChg>
        <pc:picChg chg="del mod">
          <ac:chgData name="" userId="1ba5ac4e72375739" providerId="LiveId" clId="{F89B0601-4ECF-422A-B6EF-0E0337EA38F5}" dt="2020-02-19T22:49:16.343" v="361" actId="478"/>
          <ac:picMkLst>
            <pc:docMk/>
            <pc:sldMk cId="2822586157" sldId="345"/>
            <ac:picMk id="3" creationId="{322CA124-F529-41CC-A598-3865623A87FE}"/>
          </ac:picMkLst>
        </pc:picChg>
      </pc:sldChg>
      <pc:sldChg chg="modSp add">
        <pc:chgData name="" userId="1ba5ac4e72375739" providerId="LiveId" clId="{F89B0601-4ECF-422A-B6EF-0E0337EA38F5}" dt="2020-02-19T22:50:36.484" v="403" actId="113"/>
        <pc:sldMkLst>
          <pc:docMk/>
          <pc:sldMk cId="1803144735" sldId="346"/>
        </pc:sldMkLst>
        <pc:spChg chg="mod">
          <ac:chgData name="" userId="1ba5ac4e72375739" providerId="LiveId" clId="{F89B0601-4ECF-422A-B6EF-0E0337EA38F5}" dt="2020-02-19T22:50:36.484" v="403" actId="113"/>
          <ac:spMkLst>
            <pc:docMk/>
            <pc:sldMk cId="1803144735" sldId="346"/>
            <ac:spMk id="2" creationId="{00000000-0000-0000-0000-000000000000}"/>
          </ac:spMkLst>
        </pc:spChg>
      </pc:sldChg>
      <pc:sldChg chg="modSp add">
        <pc:chgData name="" userId="1ba5ac4e72375739" providerId="LiveId" clId="{F89B0601-4ECF-422A-B6EF-0E0337EA38F5}" dt="2020-02-19T22:51:07.565" v="406" actId="113"/>
        <pc:sldMkLst>
          <pc:docMk/>
          <pc:sldMk cId="865702141" sldId="347"/>
        </pc:sldMkLst>
        <pc:spChg chg="mod">
          <ac:chgData name="" userId="1ba5ac4e72375739" providerId="LiveId" clId="{F89B0601-4ECF-422A-B6EF-0E0337EA38F5}" dt="2020-02-19T22:51:07.565" v="406" actId="113"/>
          <ac:spMkLst>
            <pc:docMk/>
            <pc:sldMk cId="865702141" sldId="347"/>
            <ac:spMk id="2" creationId="{00000000-0000-0000-0000-000000000000}"/>
          </ac:spMkLst>
        </pc:spChg>
      </pc:sldChg>
      <pc:sldChg chg="addSp delSp modSp add addAnim delAnim modAnim">
        <pc:chgData name="" userId="1ba5ac4e72375739" providerId="LiveId" clId="{F89B0601-4ECF-422A-B6EF-0E0337EA38F5}" dt="2020-02-19T23:01:03.440" v="745" actId="1076"/>
        <pc:sldMkLst>
          <pc:docMk/>
          <pc:sldMk cId="2480566467" sldId="348"/>
        </pc:sldMkLst>
        <pc:spChg chg="mod">
          <ac:chgData name="" userId="1ba5ac4e72375739" providerId="LiveId" clId="{F89B0601-4ECF-422A-B6EF-0E0337EA38F5}" dt="2020-02-19T22:53:10.626" v="454" actId="113"/>
          <ac:spMkLst>
            <pc:docMk/>
            <pc:sldMk cId="2480566467" sldId="348"/>
            <ac:spMk id="2" creationId="{00000000-0000-0000-0000-000000000000}"/>
          </ac:spMkLst>
        </pc:spChg>
        <pc:spChg chg="add del mod">
          <ac:chgData name="" userId="1ba5ac4e72375739" providerId="LiveId" clId="{F89B0601-4ECF-422A-B6EF-0E0337EA38F5}" dt="2020-02-19T23:01:03.440" v="745" actId="1076"/>
          <ac:spMkLst>
            <pc:docMk/>
            <pc:sldMk cId="2480566467" sldId="348"/>
            <ac:spMk id="4" creationId="{AC1EBB6A-26DB-4B4E-A74D-7579FA646A57}"/>
          </ac:spMkLst>
        </pc:spChg>
        <pc:spChg chg="mod">
          <ac:chgData name="" userId="1ba5ac4e72375739" providerId="LiveId" clId="{F89B0601-4ECF-422A-B6EF-0E0337EA38F5}" dt="2020-02-19T22:52:05.247" v="430" actId="2711"/>
          <ac:spMkLst>
            <pc:docMk/>
            <pc:sldMk cId="2480566467" sldId="348"/>
            <ac:spMk id="6" creationId="{00000000-0000-0000-0000-000000000000}"/>
          </ac:spMkLst>
        </pc:spChg>
      </pc:sldChg>
      <pc:sldChg chg="addSp delSp modSp add delAnim modAnim">
        <pc:chgData name="" userId="1ba5ac4e72375739" providerId="LiveId" clId="{F89B0601-4ECF-422A-B6EF-0E0337EA38F5}" dt="2020-02-19T23:04:56.537" v="815" actId="113"/>
        <pc:sldMkLst>
          <pc:docMk/>
          <pc:sldMk cId="3157953055" sldId="349"/>
        </pc:sldMkLst>
        <pc:spChg chg="mod">
          <ac:chgData name="" userId="1ba5ac4e72375739" providerId="LiveId" clId="{F89B0601-4ECF-422A-B6EF-0E0337EA38F5}" dt="2020-02-19T23:03:00.142" v="791" actId="1036"/>
          <ac:spMkLst>
            <pc:docMk/>
            <pc:sldMk cId="3157953055" sldId="349"/>
            <ac:spMk id="2" creationId="{00000000-0000-0000-0000-000000000000}"/>
          </ac:spMkLst>
        </pc:spChg>
        <pc:spChg chg="add mod">
          <ac:chgData name="" userId="1ba5ac4e72375739" providerId="LiveId" clId="{F89B0601-4ECF-422A-B6EF-0E0337EA38F5}" dt="2020-02-19T23:03:14.983" v="794" actId="1035"/>
          <ac:spMkLst>
            <pc:docMk/>
            <pc:sldMk cId="3157953055" sldId="349"/>
            <ac:spMk id="3" creationId="{89CD40AF-0FBE-419B-BFEC-B4B1CBE81A2B}"/>
          </ac:spMkLst>
        </pc:spChg>
        <pc:spChg chg="del">
          <ac:chgData name="" userId="1ba5ac4e72375739" providerId="LiveId" clId="{F89B0601-4ECF-422A-B6EF-0E0337EA38F5}" dt="2020-02-19T22:57:34.947" v="590" actId="478"/>
          <ac:spMkLst>
            <pc:docMk/>
            <pc:sldMk cId="3157953055" sldId="349"/>
            <ac:spMk id="4" creationId="{AC1EBB6A-26DB-4B4E-A74D-7579FA646A57}"/>
          </ac:spMkLst>
        </pc:spChg>
        <pc:spChg chg="add mod">
          <ac:chgData name="" userId="1ba5ac4e72375739" providerId="LiveId" clId="{F89B0601-4ECF-422A-B6EF-0E0337EA38F5}" dt="2020-02-19T23:03:00.142" v="791" actId="1036"/>
          <ac:spMkLst>
            <pc:docMk/>
            <pc:sldMk cId="3157953055" sldId="349"/>
            <ac:spMk id="5" creationId="{61EB0D7E-735C-45A1-BA4B-23856E891DD6}"/>
          </ac:spMkLst>
        </pc:spChg>
        <pc:spChg chg="mod">
          <ac:chgData name="" userId="1ba5ac4e72375739" providerId="LiveId" clId="{F89B0601-4ECF-422A-B6EF-0E0337EA38F5}" dt="2020-02-19T22:59:20.317" v="674" actId="6549"/>
          <ac:spMkLst>
            <pc:docMk/>
            <pc:sldMk cId="3157953055" sldId="349"/>
            <ac:spMk id="6" creationId="{00000000-0000-0000-0000-000000000000}"/>
          </ac:spMkLst>
        </pc:spChg>
        <pc:spChg chg="add mod">
          <ac:chgData name="" userId="1ba5ac4e72375739" providerId="LiveId" clId="{F89B0601-4ECF-422A-B6EF-0E0337EA38F5}" dt="2020-02-19T23:04:56.537" v="815" actId="113"/>
          <ac:spMkLst>
            <pc:docMk/>
            <pc:sldMk cId="3157953055" sldId="349"/>
            <ac:spMk id="7" creationId="{418F4B3D-6FC6-4929-B53E-0D0EF8AB4A9F}"/>
          </ac:spMkLst>
        </pc:spChg>
      </pc:sldChg>
      <pc:sldChg chg="modSp add modAnim">
        <pc:chgData name="" userId="1ba5ac4e72375739" providerId="LiveId" clId="{F89B0601-4ECF-422A-B6EF-0E0337EA38F5}" dt="2020-02-19T23:09:51.317" v="898"/>
        <pc:sldMkLst>
          <pc:docMk/>
          <pc:sldMk cId="2693117910" sldId="350"/>
        </pc:sldMkLst>
        <pc:spChg chg="mod">
          <ac:chgData name="" userId="1ba5ac4e72375739" providerId="LiveId" clId="{F89B0601-4ECF-422A-B6EF-0E0337EA38F5}" dt="2020-02-19T23:05:13.867" v="817" actId="113"/>
          <ac:spMkLst>
            <pc:docMk/>
            <pc:sldMk cId="2693117910" sldId="350"/>
            <ac:spMk id="7" creationId="{418F4B3D-6FC6-4929-B53E-0D0EF8AB4A9F}"/>
          </ac:spMkLst>
        </pc:spChg>
      </pc:sldChg>
      <pc:sldChg chg="modSp add modAnim">
        <pc:chgData name="" userId="1ba5ac4e72375739" providerId="LiveId" clId="{F89B0601-4ECF-422A-B6EF-0E0337EA38F5}" dt="2020-02-19T23:09:58.491" v="899"/>
        <pc:sldMkLst>
          <pc:docMk/>
          <pc:sldMk cId="3050899537" sldId="351"/>
        </pc:sldMkLst>
        <pc:spChg chg="mod">
          <ac:chgData name="" userId="1ba5ac4e72375739" providerId="LiveId" clId="{F89B0601-4ECF-422A-B6EF-0E0337EA38F5}" dt="2020-02-19T23:05:28.423" v="820" actId="113"/>
          <ac:spMkLst>
            <pc:docMk/>
            <pc:sldMk cId="3050899537" sldId="351"/>
            <ac:spMk id="7" creationId="{418F4B3D-6FC6-4929-B53E-0D0EF8AB4A9F}"/>
          </ac:spMkLst>
        </pc:spChg>
      </pc:sldChg>
      <pc:sldChg chg="modSp add modAnim">
        <pc:chgData name="" userId="1ba5ac4e72375739" providerId="LiveId" clId="{F89B0601-4ECF-422A-B6EF-0E0337EA38F5}" dt="2020-02-19T23:10:02.980" v="900"/>
        <pc:sldMkLst>
          <pc:docMk/>
          <pc:sldMk cId="106406704" sldId="352"/>
        </pc:sldMkLst>
        <pc:spChg chg="mod">
          <ac:chgData name="" userId="1ba5ac4e72375739" providerId="LiveId" clId="{F89B0601-4ECF-422A-B6EF-0E0337EA38F5}" dt="2020-02-19T23:05:42.411" v="823" actId="113"/>
          <ac:spMkLst>
            <pc:docMk/>
            <pc:sldMk cId="106406704" sldId="352"/>
            <ac:spMk id="7" creationId="{418F4B3D-6FC6-4929-B53E-0D0EF8AB4A9F}"/>
          </ac:spMkLst>
        </pc:spChg>
      </pc:sldChg>
    </pc:docChg>
  </pc:docChgLst>
  <pc:docChgLst>
    <pc:chgData userId="1ba5ac4e72375739" providerId="LiveId" clId="{930FC9E7-9328-4C0C-BAE4-4AACAD334821}"/>
    <pc:docChg chg="undo redo custSel addSld delSld modSld">
      <pc:chgData name="" userId="1ba5ac4e72375739" providerId="LiveId" clId="{930FC9E7-9328-4C0C-BAE4-4AACAD334821}" dt="2020-02-19T22:32:13.068" v="1457"/>
      <pc:docMkLst>
        <pc:docMk/>
      </pc:docMkLst>
      <pc:sldChg chg="modSp">
        <pc:chgData name="" userId="1ba5ac4e72375739" providerId="LiveId" clId="{930FC9E7-9328-4C0C-BAE4-4AACAD334821}" dt="2020-02-19T11:03:10.220" v="24" actId="27636"/>
        <pc:sldMkLst>
          <pc:docMk/>
          <pc:sldMk cId="480629749" sldId="256"/>
        </pc:sldMkLst>
        <pc:spChg chg="mod">
          <ac:chgData name="" userId="1ba5ac4e72375739" providerId="LiveId" clId="{930FC9E7-9328-4C0C-BAE4-4AACAD334821}" dt="2020-02-19T11:03:10.220" v="24" actId="27636"/>
          <ac:spMkLst>
            <pc:docMk/>
            <pc:sldMk cId="480629749" sldId="256"/>
            <ac:spMk id="2" creationId="{00000000-0000-0000-0000-000000000000}"/>
          </ac:spMkLst>
        </pc:spChg>
      </pc:sldChg>
      <pc:sldChg chg="addSp delSp modSp delAnim modAnim">
        <pc:chgData name="" userId="1ba5ac4e72375739" providerId="LiveId" clId="{930FC9E7-9328-4C0C-BAE4-4AACAD334821}" dt="2020-02-19T11:27:07.011" v="184" actId="404"/>
        <pc:sldMkLst>
          <pc:docMk/>
          <pc:sldMk cId="2488945710" sldId="308"/>
        </pc:sldMkLst>
        <pc:spChg chg="mod">
          <ac:chgData name="" userId="1ba5ac4e72375739" providerId="LiveId" clId="{930FC9E7-9328-4C0C-BAE4-4AACAD334821}" dt="2020-02-19T11:24:46.346" v="120" actId="6549"/>
          <ac:spMkLst>
            <pc:docMk/>
            <pc:sldMk cId="2488945710" sldId="308"/>
            <ac:spMk id="2" creationId="{00000000-0000-0000-0000-000000000000}"/>
          </ac:spMkLst>
        </pc:spChg>
        <pc:spChg chg="del">
          <ac:chgData name="" userId="1ba5ac4e72375739" providerId="LiveId" clId="{930FC9E7-9328-4C0C-BAE4-4AACAD334821}" dt="2020-02-19T11:22:43.128" v="51" actId="478"/>
          <ac:spMkLst>
            <pc:docMk/>
            <pc:sldMk cId="2488945710" sldId="308"/>
            <ac:spMk id="5" creationId="{53E8DD73-55EF-41C0-ADED-29079A445038}"/>
          </ac:spMkLst>
        </pc:spChg>
        <pc:spChg chg="mod">
          <ac:chgData name="" userId="1ba5ac4e72375739" providerId="LiveId" clId="{930FC9E7-9328-4C0C-BAE4-4AACAD334821}" dt="2020-02-19T11:22:10.732" v="46" actId="20577"/>
          <ac:spMkLst>
            <pc:docMk/>
            <pc:sldMk cId="2488945710" sldId="308"/>
            <ac:spMk id="6" creationId="{00000000-0000-0000-0000-000000000000}"/>
          </ac:spMkLst>
        </pc:spChg>
        <pc:spChg chg="del">
          <ac:chgData name="" userId="1ba5ac4e72375739" providerId="LiveId" clId="{930FC9E7-9328-4C0C-BAE4-4AACAD334821}" dt="2020-02-19T11:22:44.596" v="52" actId="478"/>
          <ac:spMkLst>
            <pc:docMk/>
            <pc:sldMk cId="2488945710" sldId="308"/>
            <ac:spMk id="7" creationId="{62A9CB6C-2E43-4F8B-BB03-FD5E0EF5B0E7}"/>
          </ac:spMkLst>
        </pc:spChg>
        <pc:spChg chg="add mod">
          <ac:chgData name="" userId="1ba5ac4e72375739" providerId="LiveId" clId="{930FC9E7-9328-4C0C-BAE4-4AACAD334821}" dt="2020-02-19T11:24:52.254" v="121" actId="1076"/>
          <ac:spMkLst>
            <pc:docMk/>
            <pc:sldMk cId="2488945710" sldId="308"/>
            <ac:spMk id="8" creationId="{86A7CCDE-EA38-47C6-AAD1-51B9D8E80297}"/>
          </ac:spMkLst>
        </pc:spChg>
        <pc:spChg chg="add mod">
          <ac:chgData name="" userId="1ba5ac4e72375739" providerId="LiveId" clId="{930FC9E7-9328-4C0C-BAE4-4AACAD334821}" dt="2020-02-19T11:24:59.806" v="123" actId="1076"/>
          <ac:spMkLst>
            <pc:docMk/>
            <pc:sldMk cId="2488945710" sldId="308"/>
            <ac:spMk id="9" creationId="{B249BC70-47C0-4F1B-B1FC-A56AC6C78BA5}"/>
          </ac:spMkLst>
        </pc:spChg>
        <pc:spChg chg="add mod">
          <ac:chgData name="" userId="1ba5ac4e72375739" providerId="LiveId" clId="{930FC9E7-9328-4C0C-BAE4-4AACAD334821}" dt="2020-02-19T11:27:07.011" v="184" actId="404"/>
          <ac:spMkLst>
            <pc:docMk/>
            <pc:sldMk cId="2488945710" sldId="308"/>
            <ac:spMk id="10" creationId="{C20898F8-A6B9-4432-A953-5874252F6ED0}"/>
          </ac:spMkLst>
        </pc:spChg>
      </pc:sldChg>
      <pc:sldChg chg="modSp">
        <pc:chgData name="" userId="1ba5ac4e72375739" providerId="LiveId" clId="{930FC9E7-9328-4C0C-BAE4-4AACAD334821}" dt="2020-02-19T22:15:06.949" v="1312" actId="20577"/>
        <pc:sldMkLst>
          <pc:docMk/>
          <pc:sldMk cId="717869832" sldId="312"/>
        </pc:sldMkLst>
        <pc:spChg chg="mod">
          <ac:chgData name="" userId="1ba5ac4e72375739" providerId="LiveId" clId="{930FC9E7-9328-4C0C-BAE4-4AACAD334821}" dt="2020-02-19T22:15:06.949" v="1312" actId="20577"/>
          <ac:spMkLst>
            <pc:docMk/>
            <pc:sldMk cId="717869832" sldId="312"/>
            <ac:spMk id="2" creationId="{00000000-0000-0000-0000-000000000000}"/>
          </ac:spMkLst>
        </pc:spChg>
      </pc:sldChg>
      <pc:sldChg chg="addSp delSp modSp">
        <pc:chgData name="" userId="1ba5ac4e72375739" providerId="LiveId" clId="{930FC9E7-9328-4C0C-BAE4-4AACAD334821}" dt="2020-02-19T22:15:33.158" v="1316" actId="1076"/>
        <pc:sldMkLst>
          <pc:docMk/>
          <pc:sldMk cId="2043714323" sldId="341"/>
        </pc:sldMkLst>
        <pc:picChg chg="del">
          <ac:chgData name="" userId="1ba5ac4e72375739" providerId="LiveId" clId="{930FC9E7-9328-4C0C-BAE4-4AACAD334821}" dt="2020-02-19T22:15:23.906" v="1313" actId="478"/>
          <ac:picMkLst>
            <pc:docMk/>
            <pc:sldMk cId="2043714323" sldId="341"/>
            <ac:picMk id="2" creationId="{71C3CF1F-4A95-41C9-AC25-61CA7EFC69D3}"/>
          </ac:picMkLst>
        </pc:picChg>
        <pc:picChg chg="add mod">
          <ac:chgData name="" userId="1ba5ac4e72375739" providerId="LiveId" clId="{930FC9E7-9328-4C0C-BAE4-4AACAD334821}" dt="2020-02-19T22:15:33.158" v="1316" actId="1076"/>
          <ac:picMkLst>
            <pc:docMk/>
            <pc:sldMk cId="2043714323" sldId="341"/>
            <ac:picMk id="3" creationId="{59967B39-B17D-49C5-9A59-AAFFC9F0C5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2D14-D39B-45F0-9D08-33D678C876E7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D362-E65E-4140-86DB-24B6A03657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151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84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34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5823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388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41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55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695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11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8855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457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15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958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aseline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5998A-A3D1-4DF5-BABD-26A5AD7C162A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639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92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5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3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7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05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87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7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9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C814D-817C-465B-928F-32CC4A9958F8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0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2780929"/>
            <a:ext cx="8712968" cy="2592287"/>
          </a:xfrm>
        </p:spPr>
        <p:txBody>
          <a:bodyPr>
            <a:normAutofit/>
          </a:bodyPr>
          <a:lstStyle/>
          <a:p>
            <a: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  <a:t>Programowanie I</a:t>
            </a:r>
            <a:br>
              <a:rPr lang="pl-PL" sz="6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6600" dirty="0"/>
              <a:t>Typy referencyjne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966401" y="692696"/>
            <a:ext cx="3256020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Informatyki Stosowanej </a:t>
            </a:r>
            <a:b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WFAiIS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UMK</a:t>
            </a:r>
          </a:p>
          <a:p>
            <a:pPr algn="ctr"/>
            <a:endParaRPr lang="pl-PL" sz="5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pl-PL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jacek@fizyka.umk.pl</a:t>
            </a:r>
            <a:endParaRPr lang="pl-PL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92" y="707495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5" y="588493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4"/>
          <p:cNvSpPr txBox="1"/>
          <p:nvPr/>
        </p:nvSpPr>
        <p:spPr>
          <a:xfrm>
            <a:off x="3739900" y="5949280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2020</a:t>
            </a:r>
          </a:p>
        </p:txBody>
      </p:sp>
    </p:spTree>
    <p:extLst>
      <p:ext uri="{BB962C8B-B14F-4D97-AF65-F5344CB8AC3E}">
        <p14:creationId xmlns:p14="http://schemas.microsoft.com/office/powerpoint/2010/main" val="4806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Operator 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2581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1;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 = i;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61EB0D7E-735C-45A1-BA4B-23856E891DD6}"/>
              </a:ext>
            </a:extLst>
          </p:cNvPr>
          <p:cNvSpPr txBox="1"/>
          <p:nvPr/>
        </p:nvSpPr>
        <p:spPr>
          <a:xfrm>
            <a:off x="4572000" y="1628799"/>
            <a:ext cx="294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 = 1.0;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</a:t>
            </a:r>
            <a:r>
              <a:rPr lang="pl-PL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)d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89CD40AF-0FBE-419B-BFEC-B4B1CBE81A2B}"/>
              </a:ext>
            </a:extLst>
          </p:cNvPr>
          <p:cNvSpPr txBox="1"/>
          <p:nvPr/>
        </p:nvSpPr>
        <p:spPr>
          <a:xfrm>
            <a:off x="792760" y="2924944"/>
            <a:ext cx="71897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bject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o = new Exception();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(o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Exception)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("Wyjątek");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("Nie wyjątek");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418F4B3D-6FC6-4929-B53E-0D0EF8AB4A9F}"/>
              </a:ext>
            </a:extLst>
          </p:cNvPr>
          <p:cNvSpPr txBox="1"/>
          <p:nvPr/>
        </p:nvSpPr>
        <p:spPr>
          <a:xfrm>
            <a:off x="787750" y="5329083"/>
            <a:ext cx="81115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o 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 is Exception?(Exception)o:(Exception)null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5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Operator 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2581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1;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 = i;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61EB0D7E-735C-45A1-BA4B-23856E891DD6}"/>
              </a:ext>
            </a:extLst>
          </p:cNvPr>
          <p:cNvSpPr txBox="1"/>
          <p:nvPr/>
        </p:nvSpPr>
        <p:spPr>
          <a:xfrm>
            <a:off x="4572000" y="1628799"/>
            <a:ext cx="294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 = 1.0;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</a:t>
            </a:r>
            <a:r>
              <a:rPr lang="pl-PL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)d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89CD40AF-0FBE-419B-BFEC-B4B1CBE81A2B}"/>
              </a:ext>
            </a:extLst>
          </p:cNvPr>
          <p:cNvSpPr txBox="1"/>
          <p:nvPr/>
        </p:nvSpPr>
        <p:spPr>
          <a:xfrm>
            <a:off x="792760" y="2924944"/>
            <a:ext cx="71897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bject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o = new Exception();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(o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Exception)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("Wyjątek");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("Nie wyjątek");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418F4B3D-6FC6-4929-B53E-0D0EF8AB4A9F}"/>
              </a:ext>
            </a:extLst>
          </p:cNvPr>
          <p:cNvSpPr txBox="1"/>
          <p:nvPr/>
        </p:nvSpPr>
        <p:spPr>
          <a:xfrm>
            <a:off x="787750" y="5329083"/>
            <a:ext cx="81115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o 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 is Exception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?(Exception)o:(Exception)null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Operator 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2581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1;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 = i;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61EB0D7E-735C-45A1-BA4B-23856E891DD6}"/>
              </a:ext>
            </a:extLst>
          </p:cNvPr>
          <p:cNvSpPr txBox="1"/>
          <p:nvPr/>
        </p:nvSpPr>
        <p:spPr>
          <a:xfrm>
            <a:off x="4572000" y="1628799"/>
            <a:ext cx="294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 = 1.0;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</a:t>
            </a:r>
            <a:r>
              <a:rPr lang="pl-PL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)d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89CD40AF-0FBE-419B-BFEC-B4B1CBE81A2B}"/>
              </a:ext>
            </a:extLst>
          </p:cNvPr>
          <p:cNvSpPr txBox="1"/>
          <p:nvPr/>
        </p:nvSpPr>
        <p:spPr>
          <a:xfrm>
            <a:off x="792760" y="2924944"/>
            <a:ext cx="71897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bject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o = new Exception();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(o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Exception)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("Wyjątek");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("Nie wyjątek");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418F4B3D-6FC6-4929-B53E-0D0EF8AB4A9F}"/>
              </a:ext>
            </a:extLst>
          </p:cNvPr>
          <p:cNvSpPr txBox="1"/>
          <p:nvPr/>
        </p:nvSpPr>
        <p:spPr>
          <a:xfrm>
            <a:off x="787750" y="5329083"/>
            <a:ext cx="81115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o 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 is Exception?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(Exception)o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:(Exception)null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Operator 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2581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1;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 = i;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61EB0D7E-735C-45A1-BA4B-23856E891DD6}"/>
              </a:ext>
            </a:extLst>
          </p:cNvPr>
          <p:cNvSpPr txBox="1"/>
          <p:nvPr/>
        </p:nvSpPr>
        <p:spPr>
          <a:xfrm>
            <a:off x="4572000" y="1628799"/>
            <a:ext cx="2949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 = 1.0;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 = </a:t>
            </a:r>
            <a:r>
              <a:rPr lang="pl-PL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)d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89CD40AF-0FBE-419B-BFEC-B4B1CBE81A2B}"/>
              </a:ext>
            </a:extLst>
          </p:cNvPr>
          <p:cNvSpPr txBox="1"/>
          <p:nvPr/>
        </p:nvSpPr>
        <p:spPr>
          <a:xfrm>
            <a:off x="792760" y="2924944"/>
            <a:ext cx="71897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bject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o = new Exception();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(o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Exception) 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("Wyjątek");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("Nie wyjątek");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418F4B3D-6FC6-4929-B53E-0D0EF8AB4A9F}"/>
              </a:ext>
            </a:extLst>
          </p:cNvPr>
          <p:cNvSpPr txBox="1"/>
          <p:nvPr/>
        </p:nvSpPr>
        <p:spPr>
          <a:xfrm>
            <a:off x="787750" y="5329083"/>
            <a:ext cx="811151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o 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 is Exception?(Exception)o: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(Exception)null</a:t>
            </a:r>
            <a:endParaRPr lang="pl-PL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Pytania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11560" y="1556792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Czym różni się zmienna referencyjna od zmiennej wartościowej? </a:t>
            </a:r>
            <a:br>
              <a:rPr lang="pl-PL" sz="2400" dirty="0"/>
            </a:br>
            <a:r>
              <a:rPr lang="pl-PL" sz="2400" dirty="0"/>
              <a:t>Jak w obu przypadkach działa operator przypisania?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Co oznacza wartość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pl-PL" sz="2400" dirty="0"/>
              <a:t> zmiennej referencyjnej?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Czym jest i jak działa </a:t>
            </a:r>
            <a:r>
              <a:rPr lang="pl-PL" sz="2400" dirty="0" err="1"/>
              <a:t>odśmiecacz</a:t>
            </a:r>
            <a:r>
              <a:rPr lang="pl-PL" sz="2400" dirty="0"/>
              <a:t> (</a:t>
            </a:r>
            <a:r>
              <a:rPr lang="pl-PL" sz="2400" i="1" dirty="0" err="1"/>
              <a:t>garbage</a:t>
            </a:r>
            <a:r>
              <a:rPr lang="pl-PL" sz="2400" i="1" dirty="0"/>
              <a:t> </a:t>
            </a:r>
            <a:r>
              <a:rPr lang="pl-PL" sz="2400" i="1" dirty="0" err="1"/>
              <a:t>collector</a:t>
            </a:r>
            <a:r>
              <a:rPr lang="pl-PL" sz="2400" dirty="0"/>
              <a:t>)?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Co zmienia modyfikator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sz="2400" dirty="0"/>
              <a:t> dodany </a:t>
            </a:r>
            <a:br>
              <a:rPr lang="pl-PL" sz="2400" dirty="0"/>
            </a:br>
            <a:r>
              <a:rPr lang="pl-PL" sz="2400" dirty="0"/>
              <a:t>do deklaracji zmiennej lokalnej?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Opisz działanie opakowania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Nullable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r>
              <a:rPr lang="pl-PL" sz="2400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Jak działa operator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l-PL" sz="2400" dirty="0"/>
              <a:t>?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400" dirty="0"/>
              <a:t>Czym różni się rzutowanie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)a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od działania operatora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pl-PL" sz="2400" dirty="0"/>
              <a:t>: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 as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/>
              <a:t>?</a:t>
            </a:r>
          </a:p>
          <a:p>
            <a:pPr marL="342900" lvl="0" indent="-342900">
              <a:buFont typeface="+mj-lt"/>
              <a:buAutoNum type="arabicPeriod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178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Ćwiczenia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63763" y="2490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E4F47CA5-B97D-4AE9-B57C-C6BABF73A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17" y="1412776"/>
            <a:ext cx="6761462" cy="511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Typy wartościowe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374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Point p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Point(1, 2);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Point q = p;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3;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4;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($"p = {p}\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nq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{q}");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BB18424A-6FC8-4551-9D9A-D9D0EC99F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29" y="4847431"/>
            <a:ext cx="43910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Typy wartościowe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3741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Point p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Point(1, 2);</a:t>
            </a: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Point q = p;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3;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4;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($"p = {p}\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nq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{q}");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BB18424A-6FC8-4551-9D9A-D9D0EC99F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29" y="4847431"/>
            <a:ext cx="4391025" cy="88582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4BDB6412-6660-4AA8-9A6E-4280C104C84C}"/>
              </a:ext>
            </a:extLst>
          </p:cNvPr>
          <p:cNvSpPr txBox="1"/>
          <p:nvPr/>
        </p:nvSpPr>
        <p:spPr>
          <a:xfrm>
            <a:off x="792760" y="3625860"/>
            <a:ext cx="600850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Operator przypisania 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800" dirty="0">
                <a:cs typeface="Courier New" panose="02070309020205020404" pitchFamily="49" charset="0"/>
              </a:rPr>
              <a:t>)</a:t>
            </a:r>
            <a:r>
              <a:rPr lang="pl-PL" sz="2800" dirty="0"/>
              <a:t> </a:t>
            </a:r>
            <a:r>
              <a:rPr lang="pl-PL" sz="2800" b="1" dirty="0"/>
              <a:t>klonuje</a:t>
            </a:r>
            <a:r>
              <a:rPr lang="pl-PL" sz="2800" dirty="0"/>
              <a:t> obiekt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Typy referencyjne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5584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d.HelpLink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"http://www.uni.torun.pl/";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e = d;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d.HelpLink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"http://www.umk.pl";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"e: " +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e.HelpLink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"\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" +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d.HelpLink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322CA124-F529-41CC-A598-3865623A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60" y="4810512"/>
            <a:ext cx="43910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Typy referencyjne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5584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d.HelpLink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"http://www.uni.torun.pl/";</a:t>
            </a:r>
          </a:p>
          <a:p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 = d;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d.HelpLink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"http://www.umk.pl";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"e: " +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e.HelpLink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"\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 " +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d.HelpLink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322CA124-F529-41CC-A598-3865623A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60" y="4810512"/>
            <a:ext cx="4391025" cy="92392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54F4D195-2DA4-400A-B348-F6D6B7608912}"/>
              </a:ext>
            </a:extLst>
          </p:cNvPr>
          <p:cNvSpPr txBox="1"/>
          <p:nvPr/>
        </p:nvSpPr>
        <p:spPr>
          <a:xfrm>
            <a:off x="755576" y="6134576"/>
            <a:ext cx="809882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Operator przypisania (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pl-PL" sz="2800" dirty="0">
                <a:cs typeface="Courier New" panose="02070309020205020404" pitchFamily="49" charset="0"/>
              </a:rPr>
              <a:t>)</a:t>
            </a:r>
            <a:r>
              <a:rPr lang="pl-PL" sz="2800" dirty="0"/>
              <a:t> kopiuje referencję do obiektu</a:t>
            </a:r>
            <a:endParaRPr lang="pl-PL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6DD82361-4FC0-4F65-88D0-1D4EEB4375D3}"/>
              </a:ext>
            </a:extLst>
          </p:cNvPr>
          <p:cNvSpPr txBox="1"/>
          <p:nvPr/>
        </p:nvSpPr>
        <p:spPr>
          <a:xfrm>
            <a:off x="5774642" y="4349442"/>
            <a:ext cx="3079754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/>
              <a:t>Sterta – </a:t>
            </a:r>
            <a:r>
              <a:rPr lang="pl-PL" sz="2800" b="1" dirty="0" err="1">
                <a:solidFill>
                  <a:schemeClr val="accent3">
                    <a:lumMod val="50000"/>
                  </a:schemeClr>
                </a:solidFill>
              </a:rPr>
              <a:t>odśmiecacz</a:t>
            </a:r>
            <a:endParaRPr lang="pl-PL" sz="2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pl-PL" sz="2800" i="1" dirty="0" err="1"/>
              <a:t>garbage</a:t>
            </a:r>
            <a:r>
              <a:rPr lang="pl-PL" sz="2800" i="1" dirty="0"/>
              <a:t> </a:t>
            </a:r>
            <a:r>
              <a:rPr lang="pl-PL" sz="2800" i="1" dirty="0" err="1"/>
              <a:t>collector</a:t>
            </a:r>
            <a:endParaRPr lang="pl-PL" sz="2800" i="1" dirty="0"/>
          </a:p>
          <a:p>
            <a:r>
              <a:rPr lang="pl-PL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GC.Collect</a:t>
            </a: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4" name="Owal 3">
            <a:extLst>
              <a:ext uri="{FF2B5EF4-FFF2-40B4-BE49-F238E27FC236}">
                <a16:creationId xmlns="" xmlns:a16="http://schemas.microsoft.com/office/drawing/2014/main" id="{DFB572E7-ABC0-4B94-BD17-71B85A369091}"/>
              </a:ext>
            </a:extLst>
          </p:cNvPr>
          <p:cNvSpPr/>
          <p:nvPr/>
        </p:nvSpPr>
        <p:spPr>
          <a:xfrm>
            <a:off x="6732240" y="3624395"/>
            <a:ext cx="1008112" cy="936104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9" name="Grupa 18">
            <a:extLst>
              <a:ext uri="{FF2B5EF4-FFF2-40B4-BE49-F238E27FC236}">
                <a16:creationId xmlns="" xmlns:a16="http://schemas.microsoft.com/office/drawing/2014/main" id="{289F1760-65F3-4252-85DE-599F25DCC2D9}"/>
              </a:ext>
            </a:extLst>
          </p:cNvPr>
          <p:cNvGrpSpPr/>
          <p:nvPr/>
        </p:nvGrpSpPr>
        <p:grpSpPr>
          <a:xfrm>
            <a:off x="6724829" y="4560500"/>
            <a:ext cx="360040" cy="932074"/>
            <a:chOff x="9136589" y="3199661"/>
            <a:chExt cx="360040" cy="932074"/>
          </a:xfrm>
        </p:grpSpPr>
        <p:sp>
          <p:nvSpPr>
            <p:cNvPr id="8" name="Owal 7">
              <a:extLst>
                <a:ext uri="{FF2B5EF4-FFF2-40B4-BE49-F238E27FC236}">
                  <a16:creationId xmlns="" xmlns:a16="http://schemas.microsoft.com/office/drawing/2014/main" id="{14C5547B-53B1-48BA-95A8-0F012851A345}"/>
                </a:ext>
              </a:extLst>
            </p:cNvPr>
            <p:cNvSpPr/>
            <p:nvPr/>
          </p:nvSpPr>
          <p:spPr>
            <a:xfrm>
              <a:off x="9136589" y="3780416"/>
              <a:ext cx="360040" cy="33330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1" name="Łącznik prosty ze strzałką 10">
              <a:extLst>
                <a:ext uri="{FF2B5EF4-FFF2-40B4-BE49-F238E27FC236}">
                  <a16:creationId xmlns="" xmlns:a16="http://schemas.microsoft.com/office/drawing/2014/main" id="{079B1171-40CC-4BBE-9DD4-546366439264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9316393" y="3199661"/>
              <a:ext cx="175855" cy="5627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>
              <a:extLst>
                <a:ext uri="{FF2B5EF4-FFF2-40B4-BE49-F238E27FC236}">
                  <a16:creationId xmlns="" xmlns:a16="http://schemas.microsoft.com/office/drawing/2014/main" id="{799D4D7A-E088-47DF-969D-328D5583A828}"/>
                </a:ext>
              </a:extLst>
            </p:cNvPr>
            <p:cNvSpPr txBox="1"/>
            <p:nvPr/>
          </p:nvSpPr>
          <p:spPr>
            <a:xfrm>
              <a:off x="9155131" y="3762403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="" xmlns:a16="http://schemas.microsoft.com/office/drawing/2014/main" id="{13CFA0B8-518D-4BCB-95ED-9EB292FC073A}"/>
              </a:ext>
            </a:extLst>
          </p:cNvPr>
          <p:cNvGrpSpPr/>
          <p:nvPr/>
        </p:nvGrpSpPr>
        <p:grpSpPr>
          <a:xfrm>
            <a:off x="7344816" y="4575980"/>
            <a:ext cx="360040" cy="916592"/>
            <a:chOff x="9756576" y="3215141"/>
            <a:chExt cx="360040" cy="916592"/>
          </a:xfrm>
        </p:grpSpPr>
        <p:sp>
          <p:nvSpPr>
            <p:cNvPr id="9" name="Owal 8">
              <a:extLst>
                <a:ext uri="{FF2B5EF4-FFF2-40B4-BE49-F238E27FC236}">
                  <a16:creationId xmlns="" xmlns:a16="http://schemas.microsoft.com/office/drawing/2014/main" id="{BD087E7A-0F60-41D5-9918-BC2213557AB5}"/>
                </a:ext>
              </a:extLst>
            </p:cNvPr>
            <p:cNvSpPr/>
            <p:nvPr/>
          </p:nvSpPr>
          <p:spPr>
            <a:xfrm>
              <a:off x="9756576" y="3787024"/>
              <a:ext cx="360040" cy="33330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2" name="Łącznik prosty ze strzałką 11">
              <a:extLst>
                <a:ext uri="{FF2B5EF4-FFF2-40B4-BE49-F238E27FC236}">
                  <a16:creationId xmlns="" xmlns:a16="http://schemas.microsoft.com/office/drawing/2014/main" id="{80446712-F605-41A2-B70F-3211364BA277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H="1" flipV="1">
              <a:off x="9798940" y="3215141"/>
              <a:ext cx="124302" cy="54726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ole tekstowe 15">
              <a:extLst>
                <a:ext uri="{FF2B5EF4-FFF2-40B4-BE49-F238E27FC236}">
                  <a16:creationId xmlns="" xmlns:a16="http://schemas.microsoft.com/office/drawing/2014/main" id="{79D2410E-DF10-4BC0-A352-E84AE0D3C748}"/>
                </a:ext>
              </a:extLst>
            </p:cNvPr>
            <p:cNvSpPr txBox="1"/>
            <p:nvPr/>
          </p:nvSpPr>
          <p:spPr>
            <a:xfrm>
              <a:off x="9761980" y="3762401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57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Typy referencyjne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92717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StreamReader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StreamReader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("dane.txt");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 linia;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((linia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sr.ReadLine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()) !=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(linia);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225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Typy referencyjne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92717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StreamReader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StreamReader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("dane.txt");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 linia;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((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linia =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sr.ReadLine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!=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(linia);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657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</a:rPr>
              <a:t>Typy referencyjne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792717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StreamReader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StreamReader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("dane.txt");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string linia;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(linia =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sr.ReadLine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 !=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(linia);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031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179512" y="461814"/>
            <a:ext cx="8820472" cy="662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Opakowanie </a:t>
            </a: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Nullable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&lt;&gt;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92760" y="1628800"/>
            <a:ext cx="811151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Nullable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ni = 1;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i1;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ni.HasValue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i1 =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ni.Value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pl-PL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i1 =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i2 = </a:t>
            </a:r>
            <a:r>
              <a:rPr lang="pl-PL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ni.GetValueOrDefault</a:t>
            </a:r>
            <a:r>
              <a:rPr lang="pl-PL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($"i1 = {i1}, i2 = {i2}");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AC1EBB6A-26DB-4B4E-A74D-7579FA646A57}"/>
              </a:ext>
            </a:extLst>
          </p:cNvPr>
          <p:cNvSpPr txBox="1"/>
          <p:nvPr/>
        </p:nvSpPr>
        <p:spPr>
          <a:xfrm>
            <a:off x="4716016" y="2996952"/>
            <a:ext cx="3812326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Pominięte zagadnienie</a:t>
            </a:r>
          </a:p>
          <a:p>
            <a:r>
              <a:rPr lang="pl-PL" sz="2800" dirty="0" err="1">
                <a:solidFill>
                  <a:schemeClr val="bg1"/>
                </a:solidFill>
                <a:cs typeface="Courier New" panose="02070309020205020404" pitchFamily="49" charset="0"/>
              </a:rPr>
              <a:t>pudełkowania</a:t>
            </a:r>
            <a:r>
              <a:rPr lang="pl-PL" sz="2800" dirty="0">
                <a:solidFill>
                  <a:schemeClr val="bg1"/>
                </a:solidFill>
                <a:cs typeface="Courier New" panose="02070309020205020404" pitchFamily="49" charset="0"/>
              </a:rPr>
              <a:t> (</a:t>
            </a:r>
            <a:r>
              <a:rPr lang="pl-PL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pl-PL" sz="2800" dirty="0">
                <a:solidFill>
                  <a:schemeClr val="bg1"/>
                </a:solidFill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25790</TotalTime>
  <Words>644</Words>
  <Application>Microsoft Office PowerPoint</Application>
  <PresentationFormat>Pokaz na ekranie (4:3)</PresentationFormat>
  <Paragraphs>166</Paragraphs>
  <Slides>15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Programowanie I Typy referencyjne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Eyetracking (okulografia)</dc:title>
  <dc:creator>Jacek</dc:creator>
  <cp:lastModifiedBy>Jacek Matulewski</cp:lastModifiedBy>
  <cp:revision>289</cp:revision>
  <dcterms:created xsi:type="dcterms:W3CDTF">2017-02-25T17:52:06Z</dcterms:created>
  <dcterms:modified xsi:type="dcterms:W3CDTF">2020-03-18T13:33:27Z</dcterms:modified>
</cp:coreProperties>
</file>