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sldIdLst>
    <p:sldId id="256" r:id="rId2"/>
    <p:sldId id="257" r:id="rId3"/>
    <p:sldId id="276" r:id="rId4"/>
    <p:sldId id="275" r:id="rId5"/>
    <p:sldId id="258" r:id="rId6"/>
    <p:sldId id="259" r:id="rId7"/>
    <p:sldId id="260" r:id="rId8"/>
    <p:sldId id="277" r:id="rId9"/>
    <p:sldId id="261" r:id="rId10"/>
    <p:sldId id="278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 Zajda" initials="J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88307" autoAdjust="0"/>
  </p:normalViewPr>
  <p:slideViewPr>
    <p:cSldViewPr>
      <p:cViewPr>
        <p:scale>
          <a:sx n="75" d="100"/>
          <a:sy n="75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3E085-A4D2-4D94-BE33-9F0962AFA101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5230C-2776-4079-9C90-11A640593A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98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964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25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242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430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666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732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041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6995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4092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54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4128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952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8887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794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181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05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3486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989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545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3012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334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5230C-2776-4079-9C90-11A640593AD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938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F631A90-2981-4C43-AE4F-60AF754D1F72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A66E35-F2B7-4D66-BFEA-540BE0E82D6E}" type="datetimeFigureOut">
              <a:rPr lang="pl-PL" smtClean="0"/>
              <a:t>2014-06-03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SCRUM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Metodyki  wytwarzania i utrzymywania aplikacji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886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kept.co.za/group/images/stories/a468-f1-scrum-te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37842"/>
            <a:ext cx="4721174" cy="458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1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Właściciel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Właściciel Projektu to pojedyncza osoba, nie komitet. </a:t>
            </a:r>
          </a:p>
          <a:p>
            <a:r>
              <a:rPr lang="pl-PL" dirty="0" smtClean="0"/>
              <a:t>Właściciel Projektu może reprezentować interesy grupy osób, lecz osoby chcące zmienić priorytet elementu Rejestru Produktu muszą przekonać do tego Właściciela.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49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Zespół Deweloperski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Zespół Deweloperski złożony jest z profesjonalistów, których zadaniem jest dostarczenie, na zakończenie każdego Sprintu, gotowego do wydania Przyrostu produktu.</a:t>
            </a:r>
          </a:p>
          <a:p>
            <a:r>
              <a:rPr lang="pl-PL" dirty="0" smtClean="0"/>
              <a:t>Tylko członkowie Zespołu Deweloperskiego są zaangażowani w wytwarzanie Przyrostu.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27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Scrum</a:t>
            </a:r>
            <a:r>
              <a:rPr lang="pl-PL" dirty="0" smtClean="0"/>
              <a:t> Master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Scrum</a:t>
            </a:r>
            <a:r>
              <a:rPr lang="pl-PL" dirty="0" smtClean="0"/>
              <a:t> Master jest odpowiedzialny za to , by </a:t>
            </a:r>
            <a:r>
              <a:rPr lang="pl-PL" dirty="0" err="1" smtClean="0"/>
              <a:t>Scrum</a:t>
            </a:r>
            <a:r>
              <a:rPr lang="pl-PL" dirty="0" smtClean="0"/>
              <a:t> był rozumiany i stosowany.</a:t>
            </a:r>
          </a:p>
          <a:p>
            <a:r>
              <a:rPr lang="pl-PL" dirty="0" err="1" smtClean="0"/>
              <a:t>Scrum</a:t>
            </a:r>
            <a:r>
              <a:rPr lang="pl-PL" dirty="0" smtClean="0"/>
              <a:t> Master pomaga także osobom spoza Zespołu </a:t>
            </a:r>
            <a:r>
              <a:rPr lang="pl-PL" dirty="0" err="1" smtClean="0"/>
              <a:t>Scrumowego</a:t>
            </a:r>
            <a:r>
              <a:rPr lang="pl-PL" dirty="0" smtClean="0"/>
              <a:t> zrozumieć, które z ich interakcji z Zespołem są pomocne, a które 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47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Zdarzenia w </a:t>
            </a:r>
            <a:r>
              <a:rPr lang="pl-PL" dirty="0" err="1" smtClean="0"/>
              <a:t>Scrumie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Sprint</a:t>
            </a:r>
          </a:p>
          <a:p>
            <a:r>
              <a:rPr lang="pl-PL" dirty="0" smtClean="0"/>
              <a:t>Planowanie Sprintu</a:t>
            </a:r>
          </a:p>
          <a:p>
            <a:r>
              <a:rPr lang="pl-PL" dirty="0" smtClean="0"/>
              <a:t>Codzienny </a:t>
            </a:r>
            <a:r>
              <a:rPr lang="pl-PL" dirty="0" err="1" smtClean="0"/>
              <a:t>Scrum</a:t>
            </a:r>
            <a:endParaRPr lang="pl-PL" dirty="0" smtClean="0"/>
          </a:p>
          <a:p>
            <a:r>
              <a:rPr lang="pl-PL" dirty="0" smtClean="0"/>
              <a:t>Przegląd Sprintu</a:t>
            </a:r>
          </a:p>
          <a:p>
            <a:r>
              <a:rPr lang="pl-PL" sz="2200" dirty="0" smtClean="0"/>
              <a:t>Retrospektywa </a:t>
            </a:r>
            <a:r>
              <a:rPr lang="pl-PL" sz="2200" dirty="0"/>
              <a:t>Sprintu</a:t>
            </a:r>
          </a:p>
          <a:p>
            <a:pPr marL="11430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829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Sprint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Serce </a:t>
            </a:r>
            <a:r>
              <a:rPr lang="pl-PL" dirty="0" err="1" smtClean="0"/>
              <a:t>Scruma</a:t>
            </a:r>
            <a:r>
              <a:rPr lang="pl-PL" dirty="0" smtClean="0"/>
              <a:t> – ograniczenie czasowe trwające jeden miesiąc lub krócej, podczas którego wytwarzany jest Przyrost używalnej i potencjalnie gotowej do wydania funkcjonalności.</a:t>
            </a:r>
          </a:p>
          <a:p>
            <a:r>
              <a:rPr lang="pl-PL" dirty="0" smtClean="0"/>
              <a:t>Nowy Sprint rozpoczyna się od podsumowania poprzedniego.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5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Planowanie Sprintu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Praca wykonywana w trakcie Sprintu jest planowana podczas Planowania Sprintu. Plan ten powstaje w wyniku współpracy całego zespołu.</a:t>
            </a:r>
          </a:p>
          <a:p>
            <a:r>
              <a:rPr lang="pl-PL" dirty="0" smtClean="0"/>
              <a:t>Planowanie Sprintu dla miesięcznego Sprintu ogranicza się do 8 godzin</a:t>
            </a:r>
            <a:r>
              <a:rPr lang="pl-PL" dirty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119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Części Planowania Sprintu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Jaka praca, prowadząca do ukończenia Przyrostu zostanie wykonana?</a:t>
            </a:r>
          </a:p>
          <a:p>
            <a:r>
              <a:rPr lang="pl-PL" sz="2200" dirty="0" smtClean="0"/>
              <a:t>Co </a:t>
            </a:r>
            <a:r>
              <a:rPr lang="pl-PL" sz="2200" dirty="0"/>
              <a:t>zostanie dostarczone w Przyroście będącym rezultatem najbliższego Sprintu?</a:t>
            </a:r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77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Codzienny </a:t>
            </a:r>
            <a:r>
              <a:rPr lang="pl-PL" dirty="0" err="1" smtClean="0"/>
              <a:t>Scrum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Codzienny </a:t>
            </a:r>
            <a:r>
              <a:rPr lang="pl-PL" dirty="0" err="1" smtClean="0"/>
              <a:t>Scrum</a:t>
            </a:r>
            <a:r>
              <a:rPr lang="pl-PL" dirty="0" smtClean="0"/>
              <a:t> jest spotkaniem dla Zespołu Deweloperskiego, ograniczonym czasowo do 15 minut podczas którego zadania są synchronizowane i powstaje plan działania na najbliższe 24h.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Części Codziennego </a:t>
            </a:r>
            <a:r>
              <a:rPr lang="pl-PL" dirty="0" err="1" smtClean="0"/>
              <a:t>Scruma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Co zostało wykonane od ostatniego spotkania?</a:t>
            </a:r>
          </a:p>
          <a:p>
            <a:r>
              <a:rPr lang="pl-PL" dirty="0" smtClean="0"/>
              <a:t>Co zostanie wykonane przed kolejnym spotkaniem?</a:t>
            </a:r>
          </a:p>
          <a:p>
            <a:r>
              <a:rPr lang="pl-PL" dirty="0" smtClean="0"/>
              <a:t>Jakie przeszkody stoją na drodze?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13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</a:t>
            </a:r>
            <a:r>
              <a:rPr lang="pl-PL" dirty="0" err="1" smtClean="0"/>
              <a:t>Scrum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Scrum</a:t>
            </a:r>
            <a:r>
              <a:rPr lang="pl-PL" dirty="0" smtClean="0"/>
              <a:t> jest to metoda, przy użyciu której ludzie mogą z powodzeniem rozwiązywać założone problemy adaptacyjne, w sposób produktywny i kreatywny wytwarzać produkty o najwyższej możliwej wartości.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91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Przegląd Sprintu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Przegląd Sprintu to spotkanie organizowane na zakończenie Sprintu w celu przeprowadzenia inspekcji Przyrostu.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55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Przegląd Sprintu obejmuje: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Właściciel Produktu określa, które funkcjonalności zostały Ukończone a które nie.</a:t>
            </a:r>
          </a:p>
          <a:p>
            <a:r>
              <a:rPr lang="pl-PL" dirty="0" smtClean="0"/>
              <a:t>Zespół Deweloperski omawia napotkane problemy i sposób ich rozwiązania</a:t>
            </a:r>
          </a:p>
          <a:p>
            <a:r>
              <a:rPr lang="pl-PL" dirty="0" smtClean="0"/>
              <a:t>Właściciel Produktu omawia Rejestr Produktu w aktualnej jego postaci. Przewiduje termin zakończenia prac biorąc pod uwagę dotychczasowe postępy i tempo pracy.</a:t>
            </a:r>
          </a:p>
          <a:p>
            <a:r>
              <a:rPr lang="pl-PL" dirty="0" smtClean="0"/>
              <a:t>Cała grupa omawia wspólnie kolejne kroki.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58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Retrospektywa Sprintu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Retrospektywa Sprintu jest okazją dla  zespołu do przeprowadzenia inspekcji swoich działań i opracowania planu usprawnień, który zostanie wcielony w życie w najbliższym Sprincie.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52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5/58/Scrum_process.svg/1000px-Scrum_proces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546"/>
            <a:ext cx="7725816" cy="386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4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 na kolokwium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 jakich jednostek składa się Zespół </a:t>
            </a:r>
            <a:r>
              <a:rPr lang="pl-PL" dirty="0" err="1" smtClean="0"/>
              <a:t>Scrumowy</a:t>
            </a:r>
            <a:r>
              <a:rPr lang="pl-PL" dirty="0" smtClean="0"/>
              <a:t>?</a:t>
            </a:r>
          </a:p>
          <a:p>
            <a:r>
              <a:rPr lang="pl-PL" dirty="0" smtClean="0"/>
              <a:t>Wymień 5 podstawowych zdarzeń w </a:t>
            </a:r>
            <a:r>
              <a:rPr lang="pl-PL" dirty="0" err="1" smtClean="0"/>
              <a:t>Scrumie</a:t>
            </a:r>
            <a:endParaRPr lang="pl-PL" dirty="0" smtClean="0"/>
          </a:p>
          <a:p>
            <a:r>
              <a:rPr lang="pl-PL" dirty="0" smtClean="0"/>
              <a:t>Podczas jakich zdarzeń warto przeprowadzać inspekcje?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29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857500"/>
            <a:ext cx="7620000" cy="1143000"/>
          </a:xfrm>
        </p:spPr>
        <p:txBody>
          <a:bodyPr/>
          <a:lstStyle/>
          <a:p>
            <a:pPr algn="ctr"/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9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37ilspz70gwlj.cloudfront.net/wp-content/static/images/resources/AgileFactsCorrected.png?3638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28317"/>
            <a:ext cx="7541708" cy="220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57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excertificationtraining.com/wp-content/uploads/agile-ch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43240"/>
            <a:ext cx="7034810" cy="357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Scrum</a:t>
            </a:r>
            <a:r>
              <a:rPr lang="pl-PL" dirty="0" smtClean="0"/>
              <a:t> jest: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Lekki,</a:t>
            </a:r>
          </a:p>
          <a:p>
            <a:r>
              <a:rPr lang="pl-PL" dirty="0" smtClean="0"/>
              <a:t>Łatwy do zrozumienia,</a:t>
            </a:r>
          </a:p>
          <a:p>
            <a:r>
              <a:rPr lang="pl-PL" dirty="0" smtClean="0"/>
              <a:t>Bardzo trudny do opanowania.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6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Teoria </a:t>
            </a:r>
            <a:r>
              <a:rPr lang="pl-PL" dirty="0" err="1" smtClean="0"/>
              <a:t>Scruma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Scrum</a:t>
            </a:r>
            <a:r>
              <a:rPr lang="pl-PL" dirty="0" smtClean="0"/>
              <a:t> został osadzony w teorii empirycznej kontroli procesu. </a:t>
            </a:r>
          </a:p>
          <a:p>
            <a:r>
              <a:rPr lang="pl-PL" dirty="0" err="1" smtClean="0"/>
              <a:t>Scrum</a:t>
            </a:r>
            <a:r>
              <a:rPr lang="pl-PL" dirty="0" smtClean="0"/>
              <a:t> wykorzystuje podejście iteracyjne i przyrostowe w celu osiągnięcia lepszej przewidywalności i kontroli ryzyka.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91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III Filary realizacji praktycznej kontroli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Przejrzystość</a:t>
            </a:r>
          </a:p>
          <a:p>
            <a:r>
              <a:rPr lang="pl-PL" dirty="0" smtClean="0"/>
              <a:t>Inspekcja</a:t>
            </a:r>
          </a:p>
          <a:p>
            <a:r>
              <a:rPr lang="pl-PL" dirty="0" smtClean="0"/>
              <a:t>Adaptacja</a:t>
            </a:r>
          </a:p>
          <a:p>
            <a:pPr marL="11430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9584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Kiedy warto przeprowadzać inspekcje?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Planowanie Sprintu</a:t>
            </a:r>
          </a:p>
          <a:p>
            <a:r>
              <a:rPr lang="pl-PL" dirty="0" smtClean="0"/>
              <a:t>Codzienny </a:t>
            </a:r>
            <a:r>
              <a:rPr lang="pl-PL" dirty="0" err="1" smtClean="0"/>
              <a:t>Scrum</a:t>
            </a:r>
            <a:endParaRPr lang="pl-PL" dirty="0" smtClean="0"/>
          </a:p>
          <a:p>
            <a:r>
              <a:rPr lang="pl-PL" dirty="0" smtClean="0"/>
              <a:t>Przegląd Sprintu</a:t>
            </a:r>
          </a:p>
          <a:p>
            <a:r>
              <a:rPr lang="pl-PL" dirty="0" smtClean="0"/>
              <a:t>Retrospektywa Sprintu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21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Zespoły </a:t>
            </a:r>
            <a:r>
              <a:rPr lang="pl-PL" dirty="0" err="1" smtClean="0"/>
              <a:t>Scrumowe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Właściciel Projektu</a:t>
            </a:r>
          </a:p>
          <a:p>
            <a:r>
              <a:rPr lang="pl-PL" dirty="0" smtClean="0"/>
              <a:t> Zespół Deweloperski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Scrum</a:t>
            </a:r>
            <a:r>
              <a:rPr lang="pl-PL" dirty="0" smtClean="0"/>
              <a:t> Master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42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380</TotalTime>
  <Words>519</Words>
  <Application>Microsoft Office PowerPoint</Application>
  <PresentationFormat>Pokaz na ekranie (4:3)</PresentationFormat>
  <Paragraphs>90</Paragraphs>
  <Slides>25</Slides>
  <Notes>22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Przyleganie</vt:lpstr>
      <vt:lpstr>SCRUM</vt:lpstr>
      <vt:lpstr>Czym jest Scrum?</vt:lpstr>
      <vt:lpstr>Prezentacja programu PowerPoint</vt:lpstr>
      <vt:lpstr>Prezentacja programu PowerPoint</vt:lpstr>
      <vt:lpstr>Scrum jest:</vt:lpstr>
      <vt:lpstr>Teoria Scruma</vt:lpstr>
      <vt:lpstr>III Filary realizacji praktycznej kontroli procesu</vt:lpstr>
      <vt:lpstr>Kiedy warto przeprowadzać inspekcje?</vt:lpstr>
      <vt:lpstr>Zespoły Scrumowe</vt:lpstr>
      <vt:lpstr>Prezentacja programu PowerPoint</vt:lpstr>
      <vt:lpstr>Właściciel Projektu</vt:lpstr>
      <vt:lpstr>Zespół Deweloperski</vt:lpstr>
      <vt:lpstr>Scrum Master</vt:lpstr>
      <vt:lpstr>Zdarzenia w Scrumie</vt:lpstr>
      <vt:lpstr>Sprint</vt:lpstr>
      <vt:lpstr>Planowanie Sprintu</vt:lpstr>
      <vt:lpstr>Części Planowania Sprintu</vt:lpstr>
      <vt:lpstr>Codzienny Scrum</vt:lpstr>
      <vt:lpstr>Części Codziennego Scruma</vt:lpstr>
      <vt:lpstr>Przegląd Sprintu</vt:lpstr>
      <vt:lpstr>Przegląd Sprintu obejmuje:</vt:lpstr>
      <vt:lpstr>Retrospektywa Sprintu</vt:lpstr>
      <vt:lpstr>Prezentacja programu PowerPoint</vt:lpstr>
      <vt:lpstr>Pytania na kolokwium</vt:lpstr>
      <vt:lpstr>Dziękuję za uwagę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SCRUM</dc:title>
  <dc:creator>Julia Zajda</dc:creator>
  <cp:lastModifiedBy>Julia Zajda</cp:lastModifiedBy>
  <cp:revision>42</cp:revision>
  <dcterms:created xsi:type="dcterms:W3CDTF">2014-05-29T11:02:24Z</dcterms:created>
  <dcterms:modified xsi:type="dcterms:W3CDTF">2014-06-02T23:51:35Z</dcterms:modified>
</cp:coreProperties>
</file>