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70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5997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1318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175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29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942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7732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1155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189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8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4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5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11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896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56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89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13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29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3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0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6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7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6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1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4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7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1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94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Diagramy aktywności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alina suchomska</a:t>
            </a:r>
          </a:p>
        </p:txBody>
      </p:sp>
    </p:spTree>
    <p:extLst>
      <p:ext uri="{BB962C8B-B14F-4D97-AF65-F5344CB8AC3E}">
        <p14:creationId xmlns:p14="http://schemas.microsoft.com/office/powerpoint/2010/main" val="346616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Diagramy aktywności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072"/>
              <a:t>technika opisywania logiki działania systemu</a:t>
            </a:r>
          </a:p>
          <a:p>
            <a:r>
              <a:rPr lang="pl-PL" sz="3072"/>
              <a:t>zostały znacząco rozszerzone i zmodyfikowane w UML 2.0</a:t>
            </a:r>
          </a:p>
          <a:p>
            <a:r>
              <a:rPr lang="pl-PL" sz="3072"/>
              <a:t>obrazuje strumień kolejno wykonywanych czynności</a:t>
            </a:r>
          </a:p>
          <a:p>
            <a:r>
              <a:rPr lang="pl-PL" sz="3072"/>
              <a:t>przypadki użycia - co wykonać?, aktywności - w jaki sposób?</a:t>
            </a:r>
          </a:p>
        </p:txBody>
      </p:sp>
    </p:spTree>
    <p:extLst>
      <p:ext uri="{BB962C8B-B14F-4D97-AF65-F5344CB8AC3E}">
        <p14:creationId xmlns:p14="http://schemas.microsoft.com/office/powerpoint/2010/main" val="15426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Do czego używać?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072"/>
              <a:t>wysokopoziomowe procesy biznesowe</a:t>
            </a:r>
          </a:p>
          <a:p>
            <a:r>
              <a:rPr lang="pl-PL" sz="3072"/>
              <a:t>systemy i podsystemy</a:t>
            </a:r>
          </a:p>
          <a:p>
            <a:r>
              <a:rPr lang="pl-PL" sz="3072"/>
              <a:t>scenariusze przypadków użycia</a:t>
            </a:r>
          </a:p>
          <a:p>
            <a:r>
              <a:rPr lang="pl-PL" sz="3072"/>
              <a:t>procesy systemowe charakteryzujące się dużą liczbą równoległych czynności i sytuacji decyzyjnych</a:t>
            </a:r>
          </a:p>
          <a:p>
            <a:r>
              <a:rPr lang="pl-PL" sz="3072"/>
              <a:t>operacje</a:t>
            </a:r>
          </a:p>
          <a:p>
            <a:r>
              <a:rPr lang="pl-PL" sz="3072"/>
              <a:t>ALGORYTMY</a:t>
            </a:r>
          </a:p>
        </p:txBody>
      </p:sp>
    </p:spTree>
    <p:extLst>
      <p:ext uri="{BB962C8B-B14F-4D97-AF65-F5344CB8AC3E}">
        <p14:creationId xmlns:p14="http://schemas.microsoft.com/office/powerpoint/2010/main" val="257296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Kiedy używać?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072"/>
              <a:t>umożliwiają stosowanie procesów współbieżnych</a:t>
            </a:r>
          </a:p>
          <a:p>
            <a:r>
              <a:rPr lang="pl-PL" sz="3072"/>
              <a:t>schemat przepływu danych zgodny z UML</a:t>
            </a:r>
          </a:p>
          <a:p>
            <a:r>
              <a:rPr lang="pl-PL" sz="3072"/>
              <a:t>ważna technika przedstawiania logiki zachowania się systemu</a:t>
            </a:r>
          </a:p>
          <a:p>
            <a:r>
              <a:rPr lang="pl-PL" sz="3072"/>
              <a:t>możliwość zapisywania przypadków użycia - nieco skomplikowane</a:t>
            </a:r>
          </a:p>
          <a:p>
            <a:r>
              <a:rPr lang="pl-PL" sz="3072"/>
              <a:t>nie jest to technika stosowana na codzień</a:t>
            </a:r>
          </a:p>
        </p:txBody>
      </p:sp>
    </p:spTree>
    <p:extLst>
      <p:ext uri="{BB962C8B-B14F-4D97-AF65-F5344CB8AC3E}">
        <p14:creationId xmlns:p14="http://schemas.microsoft.com/office/powerpoint/2010/main" val="78957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Nieskomplikowany diagram czynnosci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3930" y="1313515"/>
            <a:ext cx="6036292" cy="531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2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Dekompozycja czynności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13" y="2349500"/>
            <a:ext cx="5928702" cy="286798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253" y="1131524"/>
            <a:ext cx="4423548" cy="5576162"/>
          </a:xfrm>
          <a:prstGeom prst="rect">
            <a:avLst/>
          </a:prstGeom>
        </p:spPr>
      </p:pic>
      <p:cxnSp>
        <p:nvCxnSpPr>
          <p:cNvPr id="10" name="Łącznik prosty ze strzałką 9"/>
          <p:cNvCxnSpPr/>
          <p:nvPr/>
        </p:nvCxnSpPr>
        <p:spPr>
          <a:xfrm>
            <a:off x="4055590" y="2980654"/>
            <a:ext cx="510105" cy="447097"/>
          </a:xfrm>
          <a:prstGeom prst="straightConnector1">
            <a:avLst/>
          </a:prstGeom>
          <a:ln>
            <a:solidFill>
              <a:schemeClr val="bg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V="1">
            <a:off x="4055590" y="4079450"/>
            <a:ext cx="522739" cy="260173"/>
          </a:xfrm>
          <a:prstGeom prst="straightConnector1">
            <a:avLst/>
          </a:prstGeom>
          <a:ln>
            <a:solidFill>
              <a:schemeClr val="bg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1617190" y="3612145"/>
            <a:ext cx="421666" cy="42943"/>
          </a:xfrm>
          <a:prstGeom prst="straightConnector1">
            <a:avLst/>
          </a:prstGeom>
          <a:ln>
            <a:solidFill>
              <a:schemeClr val="bg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Prostokąt 8"/>
          <p:cNvSpPr/>
          <p:nvPr/>
        </p:nvSpPr>
        <p:spPr>
          <a:xfrm rot="10800000">
            <a:off x="8213348" y="3682483"/>
            <a:ext cx="42540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Cyrl-A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Ш</a:t>
            </a:r>
            <a:endParaRPr lang="pl-PL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297649" y="3496049"/>
            <a:ext cx="2568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I</a:t>
            </a:r>
            <a:endParaRPr lang="pl-PL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4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Partycje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954" y="1263380"/>
            <a:ext cx="7606493" cy="525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7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Sygnały</a:t>
            </a:r>
          </a:p>
        </p:txBody>
      </p:sp>
      <p:pic>
        <p:nvPicPr>
          <p:cNvPr id="3" name="Obraz 2" descr="dia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913" y="1388752"/>
            <a:ext cx="6124480" cy="494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2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Zakończenie wątku</a:t>
            </a:r>
          </a:p>
        </p:txBody>
      </p:sp>
      <p:pic>
        <p:nvPicPr>
          <p:cNvPr id="4" name="Obraz 3" descr="dia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951" y="1703730"/>
            <a:ext cx="6100241" cy="448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80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107</Words>
  <Application>Microsoft Office PowerPoint</Application>
  <PresentationFormat>Niestandardowy</PresentationFormat>
  <Paragraphs>27</Paragraphs>
  <Slides>9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Jon</vt:lpstr>
      <vt:lpstr>Diagramy aktywności</vt:lpstr>
      <vt:lpstr>Diagramy aktywności</vt:lpstr>
      <vt:lpstr>Do czego używać?</vt:lpstr>
      <vt:lpstr>Kiedy używać?</vt:lpstr>
      <vt:lpstr>Nieskomplikowany diagram czynnosci</vt:lpstr>
      <vt:lpstr>Dekompozycja czynności</vt:lpstr>
      <vt:lpstr>Partycje</vt:lpstr>
      <vt:lpstr>Sygnały</vt:lpstr>
      <vt:lpstr>Zakończenie wątku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Petr Barborik</dc:creator>
  <cp:lastModifiedBy>Alinuś</cp:lastModifiedBy>
  <cp:revision>8</cp:revision>
  <dcterms:created xsi:type="dcterms:W3CDTF">2013-08-01T09:49:57Z</dcterms:created>
  <dcterms:modified xsi:type="dcterms:W3CDTF">2014-03-14T09:30:35Z</dcterms:modified>
</cp:coreProperties>
</file>