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8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1" r:id="rId14"/>
    <p:sldId id="270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22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6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4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628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82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54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82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62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1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8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6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8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3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1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5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Podstawy </a:t>
            </a:r>
            <a:r>
              <a:rPr lang="pl-PL" dirty="0" err="1"/>
              <a:t>jQuery</a:t>
            </a:r>
            <a:r>
              <a:rPr lang="pl-PL" dirty="0"/>
              <a:t> w aplikacjach ASP.NET Web </a:t>
            </a:r>
            <a:r>
              <a:rPr lang="pl-PL" dirty="0" err="1"/>
              <a:t>Forms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Łukasz Małek, Jakub Maćkiewicz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2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slideToggle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88133" y="930054"/>
            <a:ext cx="10603608" cy="58249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$("#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$("#panel"). 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slideToggle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&lt;style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#panel,#</a:t>
            </a:r>
            <a:r>
              <a:rPr lang="pl-PL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text-align:center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background-color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:#e5eecc;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border:solid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1px #c3c3c3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padding:50px;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display:none</a:t>
            </a:r>
            <a:r>
              <a:rPr lang="pl-PL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&lt;/style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"&gt;Kliknij!&lt;/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id="panel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"&gt;Panel został rozsunięty!&lt;/div&gt;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3096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3944" y="1287887"/>
            <a:ext cx="8693239" cy="58917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$("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$("#div1").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fadeIn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$("#div2").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fadeIn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$("#div3").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fadeIn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(3000);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  <a:endParaRPr lang="pl-P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&gt;Kliknij!&lt;/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id="div1" style="width:80px;height:80px;display:none;background-color:red;"&gt;&lt;/div&gt;&lt;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id="div2" style="width:80px;height:80px;display:none;background-color:green;"&gt;&lt;/div&gt;&lt;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id="div3" style="width:80px;height:80px;display:none;background-color:blue;"&gt;&lt;/div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FadeIn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39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3944" y="1287887"/>
            <a:ext cx="8783391" cy="58917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$("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$("#div1").</a:t>
            </a:r>
            <a:r>
              <a:rPr lang="pl-PL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fadeOut</a:t>
            </a:r>
            <a:r>
              <a:rPr lang="pl-PL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endParaRPr lang="pl-PL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$("#div2").</a:t>
            </a:r>
            <a:r>
              <a:rPr lang="pl-PL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fadeOut</a:t>
            </a:r>
            <a:r>
              <a:rPr lang="pl-PL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$("#div3").</a:t>
            </a:r>
            <a:r>
              <a:rPr lang="pl-PL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fadeOut</a:t>
            </a:r>
            <a:r>
              <a:rPr lang="pl-PL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(3000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&gt;Kliknij!&lt;/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id="div1"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;background-color:red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div2" style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;background-color:green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id="div3"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;background-color:blue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FadeOut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162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3944" y="1287887"/>
            <a:ext cx="8783391" cy="58917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$("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$("#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div1").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("slow",0.05);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$("#div2").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("slow",0.4);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$("#div3").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("slow",0.9);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&gt;Kliknij!&lt;/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id="div1"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;background-color:red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div2" style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;background-color:green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id="div3"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;background-color:blue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>
                <a:solidFill>
                  <a:srgbClr val="00B050"/>
                </a:solidFill>
              </a:rPr>
              <a:t>fadeToggle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7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3944" y="1287887"/>
            <a:ext cx="8783391" cy="58917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$("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$("#div1"). 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fadeToggle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$("#div2"). 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fadeToggle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$("#div3"). 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fadeToggle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(3000);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&gt;Kliknij!&lt;/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id="div1"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;background-color:red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div2" style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;background-color:green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;"&gt;&lt;/div&gt;&lt;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&lt;div id="div3" style="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width:80px;height:80px;</a:t>
            </a:r>
            <a:r>
              <a:rPr lang="pl-PL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display:yes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;background-color:blue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;"&gt;&lt;/div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>
                <a:solidFill>
                  <a:srgbClr val="00B050"/>
                </a:solidFill>
              </a:rPr>
              <a:t>fadeToggle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671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ebhosting.pl/files/groups/editors/kursy/jQuery/1/zrzu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4" y="1049297"/>
            <a:ext cx="7623229" cy="486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448304" y="134472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/>
              <a:t>Główne zalety korzystania z </a:t>
            </a:r>
            <a:r>
              <a:rPr lang="pl-PL" dirty="0" err="1" smtClean="0"/>
              <a:t>jQuery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708105" y="5912918"/>
            <a:ext cx="360547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kern="15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Źródło: Rafał </a:t>
            </a:r>
            <a:r>
              <a:rPr lang="pl-PL" kern="15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Jońca - </a:t>
            </a:r>
            <a:r>
              <a:rPr lang="pl-PL" b="1" kern="150" spc="-75" dirty="0">
                <a:solidFill>
                  <a:srgbClr val="505050"/>
                </a:solidFill>
                <a:latin typeface="Arial, Helvetica, sans-serif"/>
                <a:ea typeface="SimSun" panose="02010600030101010101" pitchFamily="2" charset="-122"/>
                <a:cs typeface="Calibri" panose="020F0502020204030204" pitchFamily="34" charset="0"/>
              </a:rPr>
              <a:t>Kurs </a:t>
            </a:r>
            <a:r>
              <a:rPr lang="pl-PL" b="1" kern="150" spc="-75" dirty="0" err="1">
                <a:solidFill>
                  <a:srgbClr val="505050"/>
                </a:solidFill>
                <a:latin typeface="Arial, Helvetica, sans-serif"/>
                <a:ea typeface="SimSun" panose="02010600030101010101" pitchFamily="2" charset="-122"/>
                <a:cs typeface="Calibri" panose="020F0502020204030204" pitchFamily="34" charset="0"/>
              </a:rPr>
              <a:t>jQuery</a:t>
            </a:r>
            <a:endParaRPr lang="pl-PL" sz="12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8332" y="2056831"/>
            <a:ext cx="9956396" cy="2611450"/>
          </a:xfrm>
        </p:spPr>
        <p:txBody>
          <a:bodyPr>
            <a:normAutofit/>
          </a:bodyPr>
          <a:lstStyle/>
          <a:p>
            <a:r>
              <a:rPr lang="pl-PL" sz="8000" b="1" dirty="0" smtClean="0"/>
              <a:t>Czym jest </a:t>
            </a:r>
            <a:r>
              <a:rPr lang="pl-PL" sz="8000" b="1" dirty="0" err="1" smtClean="0"/>
              <a:t>jQuery</a:t>
            </a:r>
            <a:r>
              <a:rPr lang="pl-PL" sz="8000" b="1" dirty="0" smtClean="0"/>
              <a:t>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3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3753" y="578224"/>
            <a:ext cx="7557247" cy="1290917"/>
          </a:xfrm>
        </p:spPr>
        <p:txBody>
          <a:bodyPr>
            <a:normAutofit fontScale="90000"/>
          </a:bodyPr>
          <a:lstStyle/>
          <a:p>
            <a:r>
              <a:rPr lang="pl-PL" dirty="0"/>
              <a:t>Główne przyczyny rozwoju </a:t>
            </a:r>
            <a:r>
              <a:rPr lang="pl-PL" dirty="0" err="1"/>
              <a:t>jQuery</a:t>
            </a:r>
            <a:r>
              <a:rPr lang="pl-PL" dirty="0"/>
              <a:t>.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4" descr="http://www.webhosting.pl/files/groups/editors/kursy/jQuery/1/zrzu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2" y="1124222"/>
            <a:ext cx="7314317" cy="47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466058" y="5912918"/>
            <a:ext cx="360547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kern="15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Źródło: Rafał </a:t>
            </a:r>
            <a:r>
              <a:rPr lang="pl-PL" kern="15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Jońca - </a:t>
            </a:r>
            <a:r>
              <a:rPr lang="pl-PL" b="1" kern="150" spc="-75" dirty="0">
                <a:solidFill>
                  <a:srgbClr val="505050"/>
                </a:solidFill>
                <a:latin typeface="Arial, Helvetica, sans-serif"/>
                <a:ea typeface="SimSun" panose="02010600030101010101" pitchFamily="2" charset="-122"/>
                <a:cs typeface="Calibri" panose="020F0502020204030204" pitchFamily="34" charset="0"/>
              </a:rPr>
              <a:t>Kurs </a:t>
            </a:r>
            <a:r>
              <a:rPr lang="pl-PL" b="1" kern="150" spc="-75" dirty="0" err="1">
                <a:solidFill>
                  <a:srgbClr val="505050"/>
                </a:solidFill>
                <a:latin typeface="Arial, Helvetica, sans-serif"/>
                <a:ea typeface="SimSun" panose="02010600030101010101" pitchFamily="2" charset="-122"/>
                <a:cs typeface="Calibri" panose="020F0502020204030204" pitchFamily="34" charset="0"/>
              </a:rPr>
              <a:t>jQuery</a:t>
            </a:r>
            <a:endParaRPr lang="pl-PL" sz="12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36620" y="712696"/>
            <a:ext cx="8972155" cy="5870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 </a:t>
            </a:r>
            <a:endParaRPr lang="pl-PL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 </a:t>
            </a:r>
            <a:endParaRPr lang="pl-PL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&gt;Witaj, świecie&lt;/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="http://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ajax.googleapis.com/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libs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jquery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/1.10.2/jquery.min.js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"&gt;&lt;/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{ 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$('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').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{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alert('Witaj, świecie!');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});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 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 </a:t>
            </a:r>
            <a:endParaRPr lang="pl-PL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body&gt; </a:t>
            </a:r>
            <a:endParaRPr lang="pl-PL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&gt;Kliknij&lt;/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body&gt; </a:t>
            </a:r>
            <a:endParaRPr lang="pl-PL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9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pl-PL" sz="2400" kern="15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3281081" y="147919"/>
            <a:ext cx="7557247" cy="129091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>
                <a:solidFill>
                  <a:srgbClr val="00B050"/>
                </a:solidFill>
              </a:rPr>
              <a:t>'Witaj, świecie</a:t>
            </a:r>
            <a:r>
              <a:rPr lang="pl-PL" dirty="0" smtClean="0">
                <a:solidFill>
                  <a:srgbClr val="00B050"/>
                </a:solidFill>
              </a:rPr>
              <a:t>!'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22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94705" y="394692"/>
            <a:ext cx="8036417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/libs/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$(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).ready(function(){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$("button").click(function(){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$("p").hide();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&lt;body&gt;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&lt;h2&gt;This is a heading&lt;/h2&gt;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&lt;p&gt;This is a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&lt;p&gt;This is another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&lt;button&gt;Click me&lt;/button&gt;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&lt;/body&gt;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3281081" y="147919"/>
            <a:ext cx="7557247" cy="129091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>
                <a:solidFill>
                  <a:srgbClr val="00B050"/>
                </a:solidFill>
              </a:rPr>
              <a:t>Ukrycie tekstu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496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281081" y="147919"/>
            <a:ext cx="7557247" cy="129091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>
                <a:solidFill>
                  <a:srgbClr val="00B050"/>
                </a:solidFill>
              </a:rPr>
              <a:t>Ukrycie tekstu 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16169" y="160798"/>
            <a:ext cx="6096000" cy="67818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&lt;html&gt;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/libs/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$(document).ready(function(){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$("button").click(function(){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$(".test").hide();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&lt;body&gt;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&lt;h2 class="test"&gt;This is a heading&lt;/h2&gt;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 class="test"&gt;This is a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&lt;p&gt;This is another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&lt;button&gt;Click me&lt;/button&gt;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&lt;/body&gt;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4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281081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>
                <a:solidFill>
                  <a:srgbClr val="00B050"/>
                </a:solidFill>
              </a:rPr>
              <a:t>Ukrycie tekstu II</a:t>
            </a:r>
            <a:r>
              <a:rPr lang="pl-PL" dirty="0" smtClean="0"/>
              <a:t>I</a:t>
            </a:r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963704" y="147919"/>
            <a:ext cx="6096000" cy="67818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&lt;html&gt;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/libs/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$(document).ready(function(){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$("button").click(function(){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$(this).hide();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&lt;/script&gt;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&lt;/head&gt;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&lt;body&gt;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&lt;h2&gt;This is a heading&lt;/h2&gt;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&lt;p&gt;This is a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&lt;p&gt;This is another paragraph.&lt;/p&gt;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&lt;button&gt;Click me&lt;/button&gt;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&lt;/body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257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slideDown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88133" y="930054"/>
            <a:ext cx="10603608" cy="58249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$("#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$("#panel").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slideDown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&lt;style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#panel,#</a:t>
            </a:r>
            <a:r>
              <a:rPr lang="pl-PL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text-align:center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background-color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:#e5eecc;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border:solid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1px #c3c3c3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padding:50px;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display:none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&lt;/style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"&gt;Kliknij!&lt;/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id="panel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"&gt;Panel został rozsunięty!&lt;/div&gt;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9840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487143" y="147919"/>
            <a:ext cx="7557247" cy="12909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err="1">
                <a:solidFill>
                  <a:srgbClr val="00B050"/>
                </a:solidFill>
              </a:rPr>
              <a:t>jQuery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slideUp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88133" y="930054"/>
            <a:ext cx="10603608" cy="58249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="http://ajax.googleapis.com/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ajax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libs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jquery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/1.10.2/jquery.min.js"&gt;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$(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ready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$("#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").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click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(){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$("#panel").</a:t>
            </a:r>
            <a:r>
              <a:rPr lang="pl-PL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slideUp</a:t>
            </a:r>
            <a:r>
              <a:rPr lang="pl-PL" b="1" u="sng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pl-PL" b="1" u="sng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</a:t>
            </a:r>
            <a:r>
              <a:rPr lang="pl-PL" b="1" u="sng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});</a:t>
            </a:r>
            <a:endParaRPr lang="pl-PL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</a:t>
            </a:r>
            <a:r>
              <a:rPr lang="pl-PL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&lt;style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css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#panel,#</a:t>
            </a:r>
            <a:r>
              <a:rPr lang="pl-PL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text-align:center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background-color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:#e5eecc;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border:solid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1px #c3c3c3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{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padding:50px;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u="sng" dirty="0" err="1" smtClean="0"/>
              <a:t>display:yes</a:t>
            </a:r>
            <a:r>
              <a:rPr lang="pl-PL" u="sng" dirty="0" smtClean="0"/>
              <a:t>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style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head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"&gt;Kliknij!&lt;/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&lt;div id="panel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"&gt;Panel został rozsunięty!&lt;/div&gt;</a:t>
            </a:r>
            <a:endParaRPr lang="pl-PL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&lt;/body</a:t>
            </a: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&lt;/</a:t>
            </a:r>
            <a:r>
              <a:rPr lang="pl-PL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lang="pl-PL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5395613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1176</Words>
  <Application>Microsoft Office PowerPoint</Application>
  <PresentationFormat>Niestandardowy</PresentationFormat>
  <Paragraphs>282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Faseta</vt:lpstr>
      <vt:lpstr>Podstawy jQuery w aplikacjach ASP.NET Web Forms</vt:lpstr>
      <vt:lpstr>Czym jest jQuery? </vt:lpstr>
      <vt:lpstr>Główne przyczyny rozwoju jQuery.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jQuery w aplikacjach ASP.NET Web Forms</dc:title>
  <dc:creator>Lukasz</dc:creator>
  <cp:lastModifiedBy>Kuba</cp:lastModifiedBy>
  <cp:revision>18</cp:revision>
  <dcterms:created xsi:type="dcterms:W3CDTF">2013-11-06T08:17:29Z</dcterms:created>
  <dcterms:modified xsi:type="dcterms:W3CDTF">2013-11-21T10:00:43Z</dcterms:modified>
</cp:coreProperties>
</file>