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2" r:id="rId9"/>
    <p:sldId id="265" r:id="rId10"/>
    <p:sldId id="266" r:id="rId11"/>
    <p:sldId id="263" r:id="rId12"/>
    <p:sldId id="264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3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oliniow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C4559F9-67BD-45B6-AD70-C02EBB77CB4D}" type="datetimeFigureOut">
              <a:rPr lang="pl-PL" smtClean="0"/>
              <a:t>2013-11-05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647BF86-4414-4BCF-9D85-96A325E5181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4559F9-67BD-45B6-AD70-C02EBB77CB4D}" type="datetimeFigureOut">
              <a:rPr lang="pl-PL" smtClean="0"/>
              <a:t>2013-11-05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47BF86-4414-4BCF-9D85-96A325E5181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4559F9-67BD-45B6-AD70-C02EBB77CB4D}" type="datetimeFigureOut">
              <a:rPr lang="pl-PL" smtClean="0"/>
              <a:t>2013-11-05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47BF86-4414-4BCF-9D85-96A325E5181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4559F9-67BD-45B6-AD70-C02EBB77CB4D}" type="datetimeFigureOut">
              <a:rPr lang="pl-PL" smtClean="0"/>
              <a:t>2013-11-05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47BF86-4414-4BCF-9D85-96A325E5181A}" type="slidenum">
              <a:rPr lang="pl-PL" smtClean="0"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4559F9-67BD-45B6-AD70-C02EBB77CB4D}" type="datetimeFigureOut">
              <a:rPr lang="pl-PL" smtClean="0"/>
              <a:t>2013-11-05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47BF86-4414-4BCF-9D85-96A325E5181A}" type="slidenum">
              <a:rPr lang="pl-PL" smtClean="0"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4559F9-67BD-45B6-AD70-C02EBB77CB4D}" type="datetimeFigureOut">
              <a:rPr lang="pl-PL" smtClean="0"/>
              <a:t>2013-11-05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47BF86-4414-4BCF-9D85-96A325E5181A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4559F9-67BD-45B6-AD70-C02EBB77CB4D}" type="datetimeFigureOut">
              <a:rPr lang="pl-PL" smtClean="0"/>
              <a:t>2013-11-05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47BF86-4414-4BCF-9D85-96A325E5181A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4559F9-67BD-45B6-AD70-C02EBB77CB4D}" type="datetimeFigureOut">
              <a:rPr lang="pl-PL" smtClean="0"/>
              <a:t>2013-11-05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47BF86-4414-4BCF-9D85-96A325E5181A}" type="slidenum">
              <a:rPr lang="pl-PL" smtClean="0"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4559F9-67BD-45B6-AD70-C02EBB77CB4D}" type="datetimeFigureOut">
              <a:rPr lang="pl-PL" smtClean="0"/>
              <a:t>2013-11-05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47BF86-4414-4BCF-9D85-96A325E5181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C4559F9-67BD-45B6-AD70-C02EBB77CB4D}" type="datetimeFigureOut">
              <a:rPr lang="pl-PL" smtClean="0"/>
              <a:t>2013-11-05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47BF86-4414-4BCF-9D85-96A325E5181A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C4559F9-67BD-45B6-AD70-C02EBB77CB4D}" type="datetimeFigureOut">
              <a:rPr lang="pl-PL" smtClean="0"/>
              <a:t>2013-11-05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647BF86-4414-4BCF-9D85-96A325E5181A}" type="slidenum">
              <a:rPr lang="pl-PL" smtClean="0"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oliniow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oliniow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C4559F9-67BD-45B6-AD70-C02EBB77CB4D}" type="datetimeFigureOut">
              <a:rPr lang="pl-PL" smtClean="0"/>
              <a:t>2013-11-05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647BF86-4414-4BCF-9D85-96A325E5181A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msdn.microsoft.com/pl-pl/library/testy-jednostkowe-w-visual-studio" TargetMode="External"/><Relationship Id="rId2" Type="http://schemas.openxmlformats.org/officeDocument/2006/relationships/hyperlink" Target="http://www.maciejaniserowicz.com/2011/08/08/ut-0-zapowiedz-minicyklu-o-testach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Testy jednostkowe w Visual Studio 2012 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Wojciech </a:t>
            </a:r>
            <a:r>
              <a:rPr lang="pl-PL" dirty="0" err="1" smtClean="0"/>
              <a:t>Szymecki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9820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pl-PL" dirty="0" err="1" smtClean="0"/>
              <a:t>Stub</a:t>
            </a:r>
            <a:endParaRPr lang="pl-PL" dirty="0"/>
          </a:p>
        </p:txBody>
      </p:sp>
      <p:pic>
        <p:nvPicPr>
          <p:cNvPr id="2050" name="Picture 2" descr="http://www.maciejaniserowicz.com/wp-content/uploads/mocksstub_stub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4665"/>
            <a:ext cx="8100392" cy="604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959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MS-Test</a:t>
            </a:r>
          </a:p>
          <a:p>
            <a:r>
              <a:rPr lang="pl-PL" dirty="0" err="1" smtClean="0"/>
              <a:t>nUnit</a:t>
            </a:r>
            <a:endParaRPr lang="pl-PL" dirty="0" smtClean="0"/>
          </a:p>
          <a:p>
            <a:r>
              <a:rPr lang="pl-PL" dirty="0" err="1" smtClean="0"/>
              <a:t>xUnit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err="1" smtClean="0"/>
              <a:t>Frameworki</a:t>
            </a:r>
            <a:r>
              <a:rPr lang="pl-PL" dirty="0" smtClean="0"/>
              <a:t> do testów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9502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err="1" smtClean="0"/>
              <a:t>Moq</a:t>
            </a:r>
            <a:endParaRPr lang="pl-PL" dirty="0" smtClean="0"/>
          </a:p>
          <a:p>
            <a:r>
              <a:rPr lang="pl-PL" dirty="0" err="1" smtClean="0"/>
              <a:t>FakeItEasy</a:t>
            </a:r>
            <a:endParaRPr lang="pl-PL" dirty="0" smtClean="0"/>
          </a:p>
          <a:p>
            <a:r>
              <a:rPr lang="pl-PL" dirty="0" err="1" smtClean="0"/>
              <a:t>RhinoMocks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Frameworki</a:t>
            </a:r>
            <a:r>
              <a:rPr lang="pl-PL" dirty="0" smtClean="0"/>
              <a:t> do izolacji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451275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>
                <a:hlinkClick r:id="rId2"/>
              </a:rPr>
              <a:t>http://www.maciejaniserowicz.com/2011/08/08/ut-0-zapowiedz-minicyklu-o-testach</a:t>
            </a:r>
            <a:r>
              <a:rPr lang="pl-PL" dirty="0" smtClean="0">
                <a:hlinkClick r:id="rId2"/>
              </a:rPr>
              <a:t>/</a:t>
            </a:r>
            <a:endParaRPr lang="pl-PL" dirty="0" smtClean="0"/>
          </a:p>
          <a:p>
            <a:r>
              <a:rPr lang="pl-PL" dirty="0">
                <a:hlinkClick r:id="rId3"/>
              </a:rPr>
              <a:t>http://msdn.microsoft.com/pl-pl/library/testy-jednostkowe-w-visual-studio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Przydatne linki / bibliografia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5784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735796" y="2747206"/>
            <a:ext cx="3672408" cy="1363588"/>
          </a:xfrm>
        </p:spPr>
        <p:txBody>
          <a:bodyPr>
            <a:normAutofit/>
          </a:bodyPr>
          <a:lstStyle/>
          <a:p>
            <a:pPr algn="ctr"/>
            <a:r>
              <a:rPr lang="pl-PL" sz="7200" dirty="0" smtClean="0"/>
              <a:t>DEMO</a:t>
            </a:r>
            <a:endParaRPr lang="pl-PL" sz="7200" dirty="0"/>
          </a:p>
        </p:txBody>
      </p:sp>
    </p:spTree>
    <p:extLst>
      <p:ext uri="{BB962C8B-B14F-4D97-AF65-F5344CB8AC3E}">
        <p14:creationId xmlns:p14="http://schemas.microsoft.com/office/powerpoint/2010/main" val="212124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082552" y="2857500"/>
            <a:ext cx="4978896" cy="1143000"/>
          </a:xfrm>
        </p:spPr>
        <p:txBody>
          <a:bodyPr/>
          <a:lstStyle/>
          <a:p>
            <a:r>
              <a:rPr lang="pl-PL" dirty="0" smtClean="0"/>
              <a:t>Dziękuję za uwagę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6268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4256"/>
            <a:ext cx="9144000" cy="4369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69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Krótkie kawałki kodu sprawdzające wynik działania funkcji pod kątem różnych danych wejściowych.</a:t>
            </a:r>
          </a:p>
          <a:p>
            <a:r>
              <a:rPr lang="pl-PL" dirty="0" smtClean="0"/>
              <a:t>Każdy test jest ujęty w osobną metodę.</a:t>
            </a:r>
          </a:p>
          <a:p>
            <a:r>
              <a:rPr lang="pl-PL" dirty="0" smtClean="0"/>
              <a:t>Metody znajdują się w klasie.</a:t>
            </a:r>
          </a:p>
          <a:p>
            <a:r>
              <a:rPr lang="pl-PL" dirty="0" smtClean="0"/>
              <a:t>Testy integracyjne to kod który testuje współdziałanie klas/modułów sprawdzonych najpierw przez testy jednostkowe.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Czym są testy jednostkowe?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5903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Są zautomatyzowane i powtarzalne.</a:t>
            </a:r>
          </a:p>
          <a:p>
            <a:r>
              <a:rPr lang="pl-PL" dirty="0"/>
              <a:t>Ł</a:t>
            </a:r>
            <a:r>
              <a:rPr lang="pl-PL" dirty="0" smtClean="0"/>
              <a:t>atwe w implementacji.</a:t>
            </a:r>
          </a:p>
          <a:p>
            <a:r>
              <a:rPr lang="pl-PL" dirty="0" smtClean="0"/>
              <a:t>Powinny się szybko wykonywać.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Właściwości testów jednostkowych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2549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67544" y="2636912"/>
            <a:ext cx="8229600" cy="4525963"/>
          </a:xfrm>
        </p:spPr>
        <p:txBody>
          <a:bodyPr/>
          <a:lstStyle/>
          <a:p>
            <a:r>
              <a:rPr lang="pl-PL" dirty="0" err="1" smtClean="0"/>
              <a:t>Arrange</a:t>
            </a:r>
            <a:endParaRPr lang="pl-PL" dirty="0" smtClean="0"/>
          </a:p>
          <a:p>
            <a:r>
              <a:rPr lang="pl-PL" dirty="0" err="1" smtClean="0"/>
              <a:t>Act</a:t>
            </a:r>
            <a:endParaRPr lang="pl-PL" dirty="0"/>
          </a:p>
          <a:p>
            <a:r>
              <a:rPr lang="pl-PL" dirty="0" err="1" smtClean="0"/>
              <a:t>Assert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Wzorzec AAA</a:t>
            </a:r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2627784" y="1268760"/>
            <a:ext cx="651621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1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:  [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TestFixture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</a:p>
          <a:p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 2:  public 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CalcTest_NUnit</a:t>
            </a:r>
            <a:endParaRPr lang="pl-PL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 3:  {</a:t>
            </a:r>
          </a:p>
          <a:p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 4:      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LocalEuroCalculator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_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calc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 5:  </a:t>
            </a:r>
          </a:p>
          <a:p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 6:      [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SetUp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</a:p>
          <a:p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 7:      public 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CreateCalculator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 8:      {</a:t>
            </a:r>
          </a:p>
          <a:p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 9:          _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calc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LocalEuroCalculator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10:      }</a:t>
            </a:r>
          </a:p>
          <a:p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11:  </a:t>
            </a:r>
          </a:p>
          <a:p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12:      [Test]</a:t>
            </a:r>
          </a:p>
          <a:p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13:      public 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Calculates_Pln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14:      {</a:t>
            </a:r>
          </a:p>
          <a:p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15:          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decimal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input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= 50.0m;</a:t>
            </a:r>
          </a:p>
          <a:p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16:          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decimal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euroRate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= 4.35m;</a:t>
            </a:r>
          </a:p>
          <a:p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17:          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decimal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correctResult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= 217.5m;</a:t>
            </a:r>
          </a:p>
          <a:p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18:  </a:t>
            </a:r>
          </a:p>
          <a:p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19:          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decimal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result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= _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calc.Calculate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input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euroRate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20:  </a:t>
            </a:r>
          </a:p>
          <a:p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21:          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Assert.AreEqual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correctResult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pl-PL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result</a:t>
            </a:r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22:      }</a:t>
            </a:r>
          </a:p>
          <a:p>
            <a:r>
              <a:rPr lang="pl-PL" sz="1400" dirty="0">
                <a:latin typeface="Consolas" panose="020B0609020204030204" pitchFamily="49" charset="0"/>
                <a:cs typeface="Consolas" panose="020B0609020204030204" pitchFamily="49" charset="0"/>
              </a:rPr>
              <a:t> 23:  }</a:t>
            </a:r>
          </a:p>
        </p:txBody>
      </p:sp>
      <p:cxnSp>
        <p:nvCxnSpPr>
          <p:cNvPr id="6" name="Łącznik prosty ze strzałką 5"/>
          <p:cNvCxnSpPr/>
          <p:nvPr/>
        </p:nvCxnSpPr>
        <p:spPr>
          <a:xfrm>
            <a:off x="2339752" y="2852936"/>
            <a:ext cx="1728192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Łącznik prosty ze strzałką 7"/>
          <p:cNvCxnSpPr/>
          <p:nvPr/>
        </p:nvCxnSpPr>
        <p:spPr>
          <a:xfrm>
            <a:off x="2339752" y="2924944"/>
            <a:ext cx="1800200" cy="13681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Łącznik prosty ze strzałką 9"/>
          <p:cNvCxnSpPr/>
          <p:nvPr/>
        </p:nvCxnSpPr>
        <p:spPr>
          <a:xfrm>
            <a:off x="1547664" y="3356992"/>
            <a:ext cx="2592288" cy="1800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Łącznik prosty ze strzałką 17"/>
          <p:cNvCxnSpPr/>
          <p:nvPr/>
        </p:nvCxnSpPr>
        <p:spPr>
          <a:xfrm>
            <a:off x="1475656" y="4005064"/>
            <a:ext cx="2592288" cy="16561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30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323528" y="-243408"/>
            <a:ext cx="8229600" cy="1143000"/>
          </a:xfrm>
        </p:spPr>
        <p:txBody>
          <a:bodyPr/>
          <a:lstStyle/>
          <a:p>
            <a:r>
              <a:rPr lang="pl-PL" dirty="0" smtClean="0"/>
              <a:t>Wyniki</a:t>
            </a:r>
            <a:endParaRPr lang="pl-PL" dirty="0"/>
          </a:p>
        </p:txBody>
      </p:sp>
      <p:pic>
        <p:nvPicPr>
          <p:cNvPr id="3074" name="Picture 2" descr="http://confluence.jetbrains.com/download/attachments/27918371/screenshot00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0703"/>
            <a:ext cx="9144000" cy="6287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22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[</a:t>
            </a:r>
            <a:r>
              <a:rPr lang="pl-PL" dirty="0" err="1" smtClean="0"/>
              <a:t>NazwaProjektu</a:t>
            </a:r>
            <a:r>
              <a:rPr lang="pl-PL" dirty="0" smtClean="0"/>
              <a:t>].</a:t>
            </a:r>
            <a:r>
              <a:rPr lang="pl-PL" dirty="0" err="1" smtClean="0"/>
              <a:t>Tests</a:t>
            </a:r>
            <a:endParaRPr lang="pl-PL" dirty="0" smtClean="0"/>
          </a:p>
          <a:p>
            <a:r>
              <a:rPr lang="pl-PL" dirty="0" smtClean="0"/>
              <a:t>[</a:t>
            </a:r>
            <a:r>
              <a:rPr lang="pl-PL" dirty="0" err="1" smtClean="0"/>
              <a:t>NazwaKlasy</a:t>
            </a:r>
            <a:r>
              <a:rPr lang="pl-PL" dirty="0" smtClean="0"/>
              <a:t>]</a:t>
            </a:r>
            <a:r>
              <a:rPr lang="pl-PL" dirty="0" err="1" smtClean="0"/>
              <a:t>Tests</a:t>
            </a:r>
            <a:endParaRPr lang="pl-PL" dirty="0" smtClean="0"/>
          </a:p>
          <a:p>
            <a:r>
              <a:rPr lang="pl-PL" sz="2000" dirty="0" smtClean="0"/>
              <a:t>[</a:t>
            </a:r>
            <a:r>
              <a:rPr lang="pl-PL" sz="2000" dirty="0" err="1" smtClean="0"/>
              <a:t>NazwaMetody</a:t>
            </a:r>
            <a:r>
              <a:rPr lang="pl-PL" sz="2000" dirty="0" smtClean="0"/>
              <a:t>]_[</a:t>
            </a:r>
            <a:r>
              <a:rPr lang="pl-PL" sz="2000" dirty="0" err="1" smtClean="0"/>
              <a:t>TestowanyStan</a:t>
            </a:r>
            <a:r>
              <a:rPr lang="pl-PL" sz="2000" dirty="0" smtClean="0"/>
              <a:t>].[</a:t>
            </a:r>
            <a:r>
              <a:rPr lang="pl-PL" sz="2000" dirty="0" err="1" smtClean="0"/>
              <a:t>SpodziewaneZachowanie</a:t>
            </a:r>
            <a:r>
              <a:rPr lang="pl-PL" sz="2000" dirty="0"/>
              <a:t>]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Konwencje nazewnictwa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8528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Test</a:t>
            </a:r>
          </a:p>
          <a:p>
            <a:r>
              <a:rPr lang="pl-PL" dirty="0" err="1" smtClean="0"/>
              <a:t>Code</a:t>
            </a:r>
            <a:endParaRPr lang="pl-PL" dirty="0" smtClean="0"/>
          </a:p>
          <a:p>
            <a:r>
              <a:rPr lang="pl-PL" dirty="0" err="1" smtClean="0"/>
              <a:t>Refactor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Test </a:t>
            </a:r>
            <a:r>
              <a:rPr lang="pl-PL" dirty="0" err="1" smtClean="0"/>
              <a:t>driven</a:t>
            </a:r>
            <a:r>
              <a:rPr lang="pl-PL" dirty="0" smtClean="0"/>
              <a:t> development (TDD)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9407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Mock</a:t>
            </a:r>
            <a:endParaRPr lang="pl-PL" dirty="0"/>
          </a:p>
        </p:txBody>
      </p:sp>
      <p:pic>
        <p:nvPicPr>
          <p:cNvPr id="1026" name="Picture 2" descr="http://www.maciejaniserowicz.com/wp-content/uploads/mocksstub_dynamicmock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31742"/>
            <a:ext cx="9135127" cy="307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9146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676</TotalTime>
  <Words>263</Words>
  <Application>Microsoft Office PowerPoint</Application>
  <PresentationFormat>Pokaz na ekranie (4:3)</PresentationFormat>
  <Paragraphs>62</Paragraphs>
  <Slides>15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6" baseType="lpstr">
      <vt:lpstr>Hol</vt:lpstr>
      <vt:lpstr>Testy jednostkowe w Visual Studio 2012 </vt:lpstr>
      <vt:lpstr>Prezentacja programu PowerPoint</vt:lpstr>
      <vt:lpstr>Czym są testy jednostkowe?</vt:lpstr>
      <vt:lpstr>Właściwości testów jednostkowych</vt:lpstr>
      <vt:lpstr>Wzorzec AAA</vt:lpstr>
      <vt:lpstr>Wyniki</vt:lpstr>
      <vt:lpstr>Konwencje nazewnictwa</vt:lpstr>
      <vt:lpstr>Test driven development (TDD)</vt:lpstr>
      <vt:lpstr>Mock</vt:lpstr>
      <vt:lpstr>Stub</vt:lpstr>
      <vt:lpstr>Frameworki do testów</vt:lpstr>
      <vt:lpstr>Frameworki do izolacji</vt:lpstr>
      <vt:lpstr>Przydatne linki / bibliografia</vt:lpstr>
      <vt:lpstr>DEMO</vt:lpstr>
      <vt:lpstr>Dziękuję za uwagę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Wojciech</dc:creator>
  <cp:lastModifiedBy>Wojciech</cp:lastModifiedBy>
  <cp:revision>14</cp:revision>
  <dcterms:created xsi:type="dcterms:W3CDTF">2013-11-02T17:44:00Z</dcterms:created>
  <dcterms:modified xsi:type="dcterms:W3CDTF">2013-11-05T01:59:30Z</dcterms:modified>
</cp:coreProperties>
</file>