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61" r:id="rId3"/>
    <p:sldId id="257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5" r:id="rId17"/>
    <p:sldId id="274" r:id="rId18"/>
    <p:sldId id="258" r:id="rId1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0" autoAdjust="0"/>
    <p:restoredTop sz="94660"/>
  </p:normalViewPr>
  <p:slideViewPr>
    <p:cSldViewPr>
      <p:cViewPr varScale="1">
        <p:scale>
          <a:sx n="72" d="100"/>
          <a:sy n="72" d="100"/>
        </p:scale>
        <p:origin x="-10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E844B-EB50-4626-86B3-E019EE4B6574}" type="datetimeFigureOut">
              <a:rPr lang="pl-PL" smtClean="0"/>
              <a:pPr/>
              <a:t>2011-04-19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66A45-3F56-4DB9-8795-221040EA100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E844B-EB50-4626-86B3-E019EE4B6574}" type="datetimeFigureOut">
              <a:rPr lang="pl-PL" smtClean="0"/>
              <a:pPr/>
              <a:t>2011-04-19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66A45-3F56-4DB9-8795-221040EA100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E844B-EB50-4626-86B3-E019EE4B6574}" type="datetimeFigureOut">
              <a:rPr lang="pl-PL" smtClean="0"/>
              <a:pPr/>
              <a:t>2011-04-19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66A45-3F56-4DB9-8795-221040EA100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E844B-EB50-4626-86B3-E019EE4B6574}" type="datetimeFigureOut">
              <a:rPr lang="pl-PL" smtClean="0"/>
              <a:pPr/>
              <a:t>2011-04-19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66A45-3F56-4DB9-8795-221040EA100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E844B-EB50-4626-86B3-E019EE4B6574}" type="datetimeFigureOut">
              <a:rPr lang="pl-PL" smtClean="0"/>
              <a:pPr/>
              <a:t>2011-04-19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66A45-3F56-4DB9-8795-221040EA100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E844B-EB50-4626-86B3-E019EE4B6574}" type="datetimeFigureOut">
              <a:rPr lang="pl-PL" smtClean="0"/>
              <a:pPr/>
              <a:t>2011-04-19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66A45-3F56-4DB9-8795-221040EA100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E844B-EB50-4626-86B3-E019EE4B6574}" type="datetimeFigureOut">
              <a:rPr lang="pl-PL" smtClean="0"/>
              <a:pPr/>
              <a:t>2011-04-19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66A45-3F56-4DB9-8795-221040EA100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E844B-EB50-4626-86B3-E019EE4B6574}" type="datetimeFigureOut">
              <a:rPr lang="pl-PL" smtClean="0"/>
              <a:pPr/>
              <a:t>2011-04-19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66A45-3F56-4DB9-8795-221040EA100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E844B-EB50-4626-86B3-E019EE4B6574}" type="datetimeFigureOut">
              <a:rPr lang="pl-PL" smtClean="0"/>
              <a:pPr/>
              <a:t>2011-04-19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66A45-3F56-4DB9-8795-221040EA100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E844B-EB50-4626-86B3-E019EE4B6574}" type="datetimeFigureOut">
              <a:rPr lang="pl-PL" smtClean="0"/>
              <a:pPr/>
              <a:t>2011-04-19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66A45-3F56-4DB9-8795-221040EA100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2" name="Prostokąt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48E844B-EB50-4626-86B3-E019EE4B6574}" type="datetimeFigureOut">
              <a:rPr lang="pl-PL" smtClean="0"/>
              <a:pPr/>
              <a:t>2011-04-19</a:t>
            </a:fld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A366A45-3F56-4DB9-8795-221040EA100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Prostokąt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48E844B-EB50-4626-86B3-E019EE4B6574}" type="datetimeFigureOut">
              <a:rPr lang="pl-PL" smtClean="0"/>
              <a:pPr/>
              <a:t>2011-04-19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A366A45-3F56-4DB9-8795-221040EA100E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unit.org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eblogs.asp.net/nunitaddin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"</a:t>
            </a:r>
            <a:r>
              <a:rPr lang="pl-PL" sz="4000" i="1" dirty="0" smtClean="0"/>
              <a:t>Jeśli coś nie zostało przetestowane, należy uznać, że nie działa</a:t>
            </a:r>
            <a:r>
              <a:rPr lang="pl-PL" sz="4000" dirty="0" smtClean="0"/>
              <a:t>"</a:t>
            </a:r>
            <a:endParaRPr lang="pl-PL" sz="40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11560" y="5157192"/>
            <a:ext cx="8077200" cy="1499616"/>
          </a:xfrm>
        </p:spPr>
        <p:txBody>
          <a:bodyPr/>
          <a:lstStyle/>
          <a:p>
            <a:r>
              <a:rPr lang="pl-PL" dirty="0" smtClean="0"/>
              <a:t>					Testy jednostkowe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Przykłady testów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pPr>
              <a:buNone/>
            </a:pPr>
            <a:r>
              <a:rPr lang="pl-PL" sz="4000" dirty="0" smtClean="0"/>
              <a:t>Czas na przykład !</a:t>
            </a:r>
          </a:p>
          <a:p>
            <a:pPr>
              <a:buNone/>
            </a:pPr>
            <a:endParaRPr lang="pl-PL" sz="4000" dirty="0" smtClean="0"/>
          </a:p>
          <a:p>
            <a:pPr>
              <a:buNone/>
            </a:pPr>
            <a:r>
              <a:rPr lang="pl-PL" sz="4000" dirty="0" smtClean="0"/>
              <a:t>Instalacja </a:t>
            </a:r>
            <a:r>
              <a:rPr lang="pl-PL" sz="4000" dirty="0" err="1" smtClean="0"/>
              <a:t>NUnit</a:t>
            </a:r>
            <a:endParaRPr lang="pl-PL" sz="4000" dirty="0" smtClean="0"/>
          </a:p>
          <a:p>
            <a:pPr>
              <a:buNone/>
            </a:pPr>
            <a:r>
              <a:rPr lang="pl-PL" sz="4000" dirty="0" smtClean="0">
                <a:hlinkClick r:id="rId2"/>
              </a:rPr>
              <a:t>http://www.nunit.org/</a:t>
            </a:r>
            <a:endParaRPr lang="pl-PL" sz="4000" dirty="0" smtClean="0"/>
          </a:p>
          <a:p>
            <a:pPr>
              <a:buNone/>
            </a:pPr>
            <a:endParaRPr lang="pl-PL" sz="4000" dirty="0" smtClean="0"/>
          </a:p>
          <a:p>
            <a:pPr>
              <a:buNone/>
            </a:pPr>
            <a:endParaRPr lang="pl-PL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Część Praktyczna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Abyśmy mogli zacząć testować  cokolwiek musimy najpierw dodać referencje do </a:t>
            </a:r>
            <a:r>
              <a:rPr lang="pl-PL" dirty="0" err="1" smtClean="0"/>
              <a:t>framework’a</a:t>
            </a:r>
            <a:r>
              <a:rPr lang="pl-PL" dirty="0" smtClean="0"/>
              <a:t> </a:t>
            </a:r>
            <a:r>
              <a:rPr lang="pl-PL" dirty="0" err="1" smtClean="0"/>
              <a:t>Nunit</a:t>
            </a:r>
            <a:r>
              <a:rPr lang="pl-PL" dirty="0" smtClean="0"/>
              <a:t>.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Część Praktyczna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r>
              <a:rPr lang="pl-PL" sz="3500" dirty="0" smtClean="0"/>
              <a:t>Posiadając jakiś projekt możemy śmiało rozpocząć pisanie naszego pierwszego testu. Klasę zawierającą testy jednostkowe oznaczamy atrybutem </a:t>
            </a:r>
            <a:r>
              <a:rPr lang="pl-PL" sz="3500" dirty="0" smtClean="0">
                <a:solidFill>
                  <a:srgbClr val="0070C0"/>
                </a:solidFill>
              </a:rPr>
              <a:t>[</a:t>
            </a:r>
            <a:r>
              <a:rPr lang="pl-PL" sz="3500" dirty="0" err="1" smtClean="0">
                <a:solidFill>
                  <a:srgbClr val="0070C0"/>
                </a:solidFill>
              </a:rPr>
              <a:t>TextFixture</a:t>
            </a:r>
            <a:r>
              <a:rPr lang="pl-PL" sz="3500" dirty="0" smtClean="0">
                <a:solidFill>
                  <a:srgbClr val="0070C0"/>
                </a:solidFill>
              </a:rPr>
              <a:t>]</a:t>
            </a:r>
            <a:r>
              <a:rPr lang="pl-PL" sz="3500" dirty="0" smtClean="0"/>
              <a:t>, natomiast poszczególne metody testowe atrybutem </a:t>
            </a:r>
            <a:r>
              <a:rPr lang="pl-PL" sz="3500" dirty="0" smtClean="0">
                <a:solidFill>
                  <a:srgbClr val="0070C0"/>
                </a:solidFill>
              </a:rPr>
              <a:t>[Test]</a:t>
            </a:r>
            <a:r>
              <a:rPr lang="pl-PL" sz="3500" dirty="0" smtClean="0"/>
              <a:t>. Pozwala to środowisku testowemu na znalezienie metod które zawierają nasze testy jednostkowe. Wszystkie te elementy (zarówno klasa, jak i metody) muszą być publiczne, przy czym metody nie powinny nic zwracać i nie powinny przyjmować żadnych argumentów.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Pozostałe atrybuty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solidFill>
                  <a:srgbClr val="0070C0"/>
                </a:solidFill>
              </a:rPr>
              <a:t>[</a:t>
            </a:r>
            <a:r>
              <a:rPr lang="pl-PL" dirty="0" err="1" smtClean="0">
                <a:solidFill>
                  <a:srgbClr val="0070C0"/>
                </a:solidFill>
              </a:rPr>
              <a:t>Ignore</a:t>
            </a:r>
            <a:r>
              <a:rPr lang="pl-PL" dirty="0" smtClean="0">
                <a:solidFill>
                  <a:srgbClr val="0070C0"/>
                </a:solidFill>
              </a:rPr>
              <a:t>] </a:t>
            </a:r>
            <a:r>
              <a:rPr lang="pl-PL" dirty="0" smtClean="0"/>
              <a:t>– ignorowanie testu</a:t>
            </a:r>
          </a:p>
          <a:p>
            <a:r>
              <a:rPr lang="pl-PL" dirty="0" smtClean="0">
                <a:solidFill>
                  <a:srgbClr val="0070C0"/>
                </a:solidFill>
              </a:rPr>
              <a:t>[</a:t>
            </a:r>
            <a:r>
              <a:rPr lang="pl-PL" dirty="0" err="1" smtClean="0">
                <a:solidFill>
                  <a:srgbClr val="0070C0"/>
                </a:solidFill>
              </a:rPr>
              <a:t>TestFixtureSetUp</a:t>
            </a:r>
            <a:r>
              <a:rPr lang="pl-PL" dirty="0" smtClean="0">
                <a:solidFill>
                  <a:srgbClr val="0070C0"/>
                </a:solidFill>
              </a:rPr>
              <a:t>] </a:t>
            </a:r>
            <a:r>
              <a:rPr lang="pl-PL" dirty="0" smtClean="0"/>
              <a:t>– oznaczanie metody wywoływanej przed testami</a:t>
            </a:r>
          </a:p>
          <a:p>
            <a:r>
              <a:rPr lang="pl-PL" dirty="0" smtClean="0">
                <a:solidFill>
                  <a:srgbClr val="0070C0"/>
                </a:solidFill>
              </a:rPr>
              <a:t>[</a:t>
            </a:r>
            <a:r>
              <a:rPr lang="pl-PL" dirty="0" err="1" smtClean="0">
                <a:solidFill>
                  <a:srgbClr val="0070C0"/>
                </a:solidFill>
              </a:rPr>
              <a:t>TestFixtureTearDown</a:t>
            </a:r>
            <a:r>
              <a:rPr lang="pl-PL" dirty="0" smtClean="0">
                <a:solidFill>
                  <a:srgbClr val="0070C0"/>
                </a:solidFill>
              </a:rPr>
              <a:t>] </a:t>
            </a:r>
            <a:r>
              <a:rPr lang="pl-PL" dirty="0" smtClean="0"/>
              <a:t>– oznaczanie metody wywoływanej po zakończeniu testów</a:t>
            </a:r>
          </a:p>
          <a:p>
            <a:r>
              <a:rPr lang="pl-PL" dirty="0" smtClean="0">
                <a:solidFill>
                  <a:srgbClr val="0070C0"/>
                </a:solidFill>
              </a:rPr>
              <a:t>[</a:t>
            </a:r>
            <a:r>
              <a:rPr lang="pl-PL" dirty="0" err="1" smtClean="0">
                <a:solidFill>
                  <a:srgbClr val="0070C0"/>
                </a:solidFill>
              </a:rPr>
              <a:t>Category</a:t>
            </a:r>
            <a:r>
              <a:rPr lang="pl-PL" dirty="0" smtClean="0">
                <a:solidFill>
                  <a:srgbClr val="0070C0"/>
                </a:solidFill>
              </a:rPr>
              <a:t>] </a:t>
            </a:r>
            <a:r>
              <a:rPr lang="pl-PL" dirty="0" smtClean="0"/>
              <a:t>– oznaczenie przynależności klasy testowej do danej kategorii</a:t>
            </a:r>
          </a:p>
          <a:p>
            <a:r>
              <a:rPr lang="pl-PL" dirty="0" smtClean="0">
                <a:solidFill>
                  <a:srgbClr val="0070C0"/>
                </a:solidFill>
              </a:rPr>
              <a:t>[Explicite] </a:t>
            </a:r>
            <a:r>
              <a:rPr lang="pl-PL" dirty="0" smtClean="0"/>
              <a:t>– ignorowanie testu w przypadku uruchomienia wszystkich testów naraz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Asercja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r>
              <a:rPr lang="pl-PL" dirty="0" smtClean="0"/>
              <a:t>Zazwyczaj przyjmuje formę wyrażenia logicznego, które zwraca albo prawdę albo fałsz. Stanowi więc doskonałe narzędzie, dzięki któremu możemy w prosty sposób, wychwycić błędy w pisanych aplikacjach.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Przykłady asercji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>
                <a:solidFill>
                  <a:srgbClr val="0070C0"/>
                </a:solidFill>
              </a:rPr>
              <a:t>AreEqual</a:t>
            </a:r>
            <a:r>
              <a:rPr lang="pl-PL" dirty="0" smtClean="0"/>
              <a:t> – porównanie wartości zmiennej</a:t>
            </a:r>
          </a:p>
          <a:p>
            <a:r>
              <a:rPr lang="pl-PL" dirty="0" err="1" smtClean="0">
                <a:solidFill>
                  <a:srgbClr val="0070C0"/>
                </a:solidFill>
              </a:rPr>
              <a:t>AreSame</a:t>
            </a:r>
            <a:r>
              <a:rPr lang="pl-PL" dirty="0" smtClean="0"/>
              <a:t> – porównanie referencji do obiektów</a:t>
            </a:r>
          </a:p>
          <a:p>
            <a:r>
              <a:rPr lang="pl-PL" dirty="0" err="1" smtClean="0">
                <a:solidFill>
                  <a:srgbClr val="0070C0"/>
                </a:solidFill>
              </a:rPr>
              <a:t>IsFalse</a:t>
            </a:r>
            <a:r>
              <a:rPr lang="pl-PL" dirty="0" smtClean="0"/>
              <a:t>, </a:t>
            </a:r>
            <a:r>
              <a:rPr lang="pl-PL" dirty="0" err="1" smtClean="0">
                <a:solidFill>
                  <a:srgbClr val="0070C0"/>
                </a:solidFill>
              </a:rPr>
              <a:t>IsTrue</a:t>
            </a:r>
            <a:r>
              <a:rPr lang="pl-PL" dirty="0" smtClean="0"/>
              <a:t> – porównanie wartości logicznych</a:t>
            </a:r>
          </a:p>
          <a:p>
            <a:r>
              <a:rPr lang="pl-PL" dirty="0" err="1" smtClean="0">
                <a:solidFill>
                  <a:srgbClr val="0070C0"/>
                </a:solidFill>
              </a:rPr>
              <a:t>IsNull</a:t>
            </a:r>
            <a:r>
              <a:rPr lang="pl-PL" dirty="0" smtClean="0"/>
              <a:t>, </a:t>
            </a:r>
            <a:r>
              <a:rPr lang="pl-PL" dirty="0" err="1" smtClean="0">
                <a:solidFill>
                  <a:srgbClr val="0070C0"/>
                </a:solidFill>
              </a:rPr>
              <a:t>IsNotNull</a:t>
            </a:r>
            <a:r>
              <a:rPr lang="pl-PL" dirty="0" smtClean="0"/>
              <a:t> – porównanie referencji z </a:t>
            </a:r>
            <a:r>
              <a:rPr lang="pl-PL" dirty="0" err="1" smtClean="0"/>
              <a:t>nullem</a:t>
            </a:r>
            <a:endParaRPr lang="pl-PL" dirty="0" smtClean="0"/>
          </a:p>
          <a:p>
            <a:r>
              <a:rPr lang="pl-PL" dirty="0" err="1" smtClean="0">
                <a:solidFill>
                  <a:srgbClr val="0070C0"/>
                </a:solidFill>
              </a:rPr>
              <a:t>Fail</a:t>
            </a:r>
            <a:r>
              <a:rPr lang="pl-PL" dirty="0" smtClean="0"/>
              <a:t> – wymuszenie niepowodzenia testu </a:t>
            </a:r>
          </a:p>
          <a:p>
            <a:pPr>
              <a:buNone/>
            </a:pPr>
            <a:r>
              <a:rPr lang="pl-PL" dirty="0" smtClean="0"/>
              <a:t>			I wiele innych …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Integracja </a:t>
            </a:r>
            <a:r>
              <a:rPr lang="pl-PL" dirty="0" err="1" smtClean="0"/>
              <a:t>NUnit</a:t>
            </a:r>
            <a:r>
              <a:rPr lang="pl-PL" dirty="0" smtClean="0"/>
              <a:t> z VS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Podpięcie pod tryb </a:t>
            </a:r>
            <a:r>
              <a:rPr lang="pl-PL" dirty="0" err="1" smtClean="0"/>
              <a:t>debugowania</a:t>
            </a:r>
            <a:r>
              <a:rPr lang="pl-PL" dirty="0" smtClean="0"/>
              <a:t> VS</a:t>
            </a:r>
          </a:p>
          <a:p>
            <a:endParaRPr lang="pl-PL" dirty="0" smtClean="0"/>
          </a:p>
          <a:p>
            <a:r>
              <a:rPr lang="pl-PL" dirty="0" err="1" smtClean="0"/>
              <a:t>TestDriven.NET</a:t>
            </a:r>
            <a:r>
              <a:rPr lang="pl-PL" dirty="0" smtClean="0"/>
              <a:t>- 3.0 (darmowy) pozwala na uruchamianie </a:t>
            </a:r>
            <a:r>
              <a:rPr lang="pl-PL" dirty="0" err="1" smtClean="0"/>
              <a:t>Nunit</a:t>
            </a:r>
            <a:r>
              <a:rPr lang="pl-PL" dirty="0" smtClean="0"/>
              <a:t> bezpośrednio z menu kontekstowego </a:t>
            </a:r>
            <a:r>
              <a:rPr lang="pl-PL" dirty="0" smtClean="0">
                <a:hlinkClick r:id="rId2"/>
              </a:rPr>
              <a:t>http://weblogs.asp.net/nunitaddin</a:t>
            </a:r>
            <a:r>
              <a:rPr lang="pl-PL" dirty="0" smtClean="0"/>
              <a:t>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Podsumowanie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pl-PL" dirty="0" smtClean="0"/>
              <a:t>Jak się okazuje </a:t>
            </a:r>
            <a:r>
              <a:rPr lang="pl-PL" dirty="0" err="1" smtClean="0"/>
              <a:t>Nunit</a:t>
            </a:r>
            <a:r>
              <a:rPr lang="pl-PL" dirty="0" smtClean="0"/>
              <a:t> jest bardzo pomocnym narzędziem pozwalającym nam sprawdzić, czy dany fragment programu (metoda) zachowuje się zgodnie z oczekiwaniami. Jak wiadomo nie wszystko da się przetestować za pomocą </a:t>
            </a:r>
            <a:r>
              <a:rPr lang="pl-PL" dirty="0" err="1" smtClean="0"/>
              <a:t>gui</a:t>
            </a:r>
            <a:r>
              <a:rPr lang="pl-PL" dirty="0" smtClean="0"/>
              <a:t>, a pisanie małych programów do testowania metod mija się z celem. Dzięki takiemu narzędziu, jakim jest </a:t>
            </a:r>
            <a:r>
              <a:rPr lang="pl-PL" dirty="0" err="1" smtClean="0"/>
              <a:t>Nunit</a:t>
            </a:r>
            <a:r>
              <a:rPr lang="pl-PL" dirty="0" smtClean="0"/>
              <a:t> możemy tworzyć stabilniejsze programy, działające zgodnie z oczekiwaniami, lepiej przetestowane.</a:t>
            </a:r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Dziękuje za uwagę.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Paweł Łęgowski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					</a:t>
            </a:r>
          </a:p>
          <a:p>
            <a:pPr>
              <a:buNone/>
            </a:pPr>
            <a:r>
              <a:rPr lang="pl-PL" dirty="0" smtClean="0"/>
              <a:t>		Kontakt:	pawellegowski89@gmail.com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Test jednostkowy - </a:t>
            </a:r>
            <a:r>
              <a:rPr lang="pl-PL" i="1" dirty="0" smtClean="0"/>
              <a:t>unit test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„Test jednostkowy (unit test) to fragment kodu, który sprawdza inny fragment kodu”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Test jednostkowy - </a:t>
            </a:r>
            <a:r>
              <a:rPr lang="pl-PL" i="1" dirty="0" smtClean="0"/>
              <a:t>unit test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pl-PL" dirty="0" smtClean="0"/>
              <a:t>Metoda testowania tworzonego oprogramowania poprzez wykonywanie testów weryfikujących poprawność działania pojedynczych elementów (jednostek) programu - np. metod lub obiektów w programowaniu obiektowym lub procedur w programowaniu proceduralnym. Testowany fragment programu poddawany jest testowi, który wykonuje go i porównuje wynik (np. zwrócone wartości, stan obiektu, wyrzucone wyjątki) z oczekiwanymi wynikami - tak pozytywnymi, jak i negatywnymi.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4000" dirty="0" smtClean="0"/>
              <a:t>Dlaczego używa się testów jednostkowych ?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Pozwalają efektywnie wyszukiwać błędy w istniejącym kodzie.</a:t>
            </a:r>
          </a:p>
          <a:p>
            <a:r>
              <a:rPr lang="pl-PL" dirty="0" smtClean="0"/>
              <a:t>Umożliwiają szybką weryfikację nowo- powstałych elementów programu.</a:t>
            </a:r>
          </a:p>
          <a:p>
            <a:r>
              <a:rPr lang="pl-PL" dirty="0" smtClean="0"/>
              <a:t>Ułatwiają pracę w grupie dzięki łatwiejszemu łączeniu różnych fragmentów kodu podanych wcześniej testom. </a:t>
            </a:r>
          </a:p>
          <a:p>
            <a:r>
              <a:rPr lang="pl-PL" dirty="0" smtClean="0"/>
              <a:t>Automatyzacja procesu testowania.</a:t>
            </a:r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Korzyści testów jednostkowych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Testowanie zmusza do lepszego przemyślenia rozwiązań. Musimy dokładnie określić jakie zadania dana metoda ma wykonywać.</a:t>
            </a:r>
          </a:p>
          <a:p>
            <a:r>
              <a:rPr lang="pl-PL" sz="2800" dirty="0" smtClean="0"/>
              <a:t>Łatwo przeprowadzić testy regresyjne. Po prostu po wprowadzeniu zmian przeprowadzamy stworzone przedtem testy sprawdzając czy zmiana nie wpływa na działanie innych fragmentów kodu.</a:t>
            </a:r>
          </a:p>
          <a:p>
            <a:r>
              <a:rPr lang="pl-PL" sz="2800" dirty="0" smtClean="0"/>
              <a:t>Oszczędność czasu - testy są w pełni powtarzalne i zautomatyzowane.</a:t>
            </a:r>
            <a:endParaRPr lang="pl-P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Wady testów jednostkowych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Zmiana stylu pracy</a:t>
            </a:r>
          </a:p>
          <a:p>
            <a:endParaRPr lang="pl-PL" dirty="0" smtClean="0"/>
          </a:p>
          <a:p>
            <a:r>
              <a:rPr lang="pl-PL" dirty="0" smtClean="0"/>
              <a:t>Nigdy nie jest możliwe w 100 % wykluczenie pojawienia się jakiegoś błędu</a:t>
            </a:r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Czego potrzebujemy: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kodu testowanego - kodu, który zawiera pewną funkcjonalność, którą będziemy testować</a:t>
            </a:r>
          </a:p>
          <a:p>
            <a:endParaRPr lang="pl-PL" dirty="0" smtClean="0"/>
          </a:p>
          <a:p>
            <a:r>
              <a:rPr lang="pl-PL" dirty="0" smtClean="0"/>
              <a:t>działających, wykonujących się poprawnie testów jednostkowych dla kodu testowanego.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NUnit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endParaRPr lang="pl-PL" i="1" dirty="0" smtClean="0"/>
          </a:p>
          <a:p>
            <a:pPr algn="just">
              <a:buNone/>
            </a:pPr>
            <a:endParaRPr lang="pl-PL" i="1" dirty="0" smtClean="0"/>
          </a:p>
          <a:p>
            <a:pPr algn="just">
              <a:buNone/>
            </a:pPr>
            <a:r>
              <a:rPr lang="pl-PL" i="1" dirty="0" smtClean="0"/>
              <a:t>J</a:t>
            </a:r>
            <a:r>
              <a:rPr lang="pl-PL" dirty="0" smtClean="0"/>
              <a:t>est jednym z testujących narzędzi pod platformę .NET. Za jego pomocą można łatwo i przyjemnie pisać testy jednostkowe kodu (przyszłego lub wcześniej zaprojektowanego).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NUnit</a:t>
            </a:r>
            <a:r>
              <a:rPr lang="pl-PL" dirty="0" smtClean="0"/>
              <a:t> c.d.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dirty="0" smtClean="0"/>
              <a:t>Pakiet ten składa się z dwóch części: </a:t>
            </a:r>
          </a:p>
          <a:p>
            <a:pPr algn="just">
              <a:buNone/>
            </a:pPr>
            <a:r>
              <a:rPr lang="pl-PL" dirty="0" smtClean="0"/>
              <a:t>    </a:t>
            </a:r>
          </a:p>
          <a:p>
            <a:pPr algn="just">
              <a:buNone/>
            </a:pPr>
            <a:r>
              <a:rPr lang="pl-PL" dirty="0" smtClean="0"/>
              <a:t>    zestawu klas bazowych umieszczonych w bibliotekach </a:t>
            </a:r>
            <a:r>
              <a:rPr lang="pl-PL" dirty="0" err="1" smtClean="0"/>
              <a:t>dll</a:t>
            </a:r>
            <a:r>
              <a:rPr lang="pl-PL" dirty="0" smtClean="0"/>
              <a:t>, które dołączamy do projektu i wykorzystujemy w naszych klasach testujących, oraz drugiej części, aplikacji uruchamiającej testy (mamy dwie wersje okienkową oraz konsolową).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ł">
  <a:themeElements>
    <a:clrScheme name="Moduł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ł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ł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391</TotalTime>
  <Words>564</Words>
  <Application>Microsoft Office PowerPoint</Application>
  <PresentationFormat>Pokaz na ekranie (4:3)</PresentationFormat>
  <Paragraphs>78</Paragraphs>
  <Slides>18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19" baseType="lpstr">
      <vt:lpstr>Moduł</vt:lpstr>
      <vt:lpstr>"Jeśli coś nie zostało przetestowane, należy uznać, że nie działa"</vt:lpstr>
      <vt:lpstr>Test jednostkowy - unit test</vt:lpstr>
      <vt:lpstr>Test jednostkowy - unit test</vt:lpstr>
      <vt:lpstr>Dlaczego używa się testów jednostkowych ?</vt:lpstr>
      <vt:lpstr>Korzyści testów jednostkowych</vt:lpstr>
      <vt:lpstr>Wady testów jednostkowych</vt:lpstr>
      <vt:lpstr>Czego potrzebujemy:</vt:lpstr>
      <vt:lpstr>NUnit</vt:lpstr>
      <vt:lpstr>NUnit c.d.</vt:lpstr>
      <vt:lpstr>Przykłady testów</vt:lpstr>
      <vt:lpstr>Część Praktyczna</vt:lpstr>
      <vt:lpstr>Część Praktyczna</vt:lpstr>
      <vt:lpstr>Pozostałe atrybuty</vt:lpstr>
      <vt:lpstr>Asercja</vt:lpstr>
      <vt:lpstr>Przykłady asercji</vt:lpstr>
      <vt:lpstr>Integracja NUnit z VS</vt:lpstr>
      <vt:lpstr>Podsumowanie</vt:lpstr>
      <vt:lpstr>Dziękuje za uwagę.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"Jeśli coś nie zostało przetestowane, należy uznać, że nie działa"</dc:title>
  <dc:creator>Paweł</dc:creator>
  <cp:lastModifiedBy>Paweł</cp:lastModifiedBy>
  <cp:revision>54</cp:revision>
  <dcterms:created xsi:type="dcterms:W3CDTF">2011-04-05T18:49:01Z</dcterms:created>
  <dcterms:modified xsi:type="dcterms:W3CDTF">2011-04-19T21:14:12Z</dcterms:modified>
</cp:coreProperties>
</file>