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7475200" cy="9753600"/>
  <p:notesSz cx="17475200" cy="9753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mitype="http://purl.org/dc/dcmitype/" xmlns:dc="http://purl.org/dc/elements/1.1/" xmlns:dcterms="http://purl.org/dc/terms/" xmlns:xsi="http://www.w3.org/2001/XMLSchema-instance">
  <dc:title>Presentation PowerPoint</dc:title>
  <dc:creator>wduch</dc:creator>
  <cp:lastModifiedBy>wduch</cp:lastModifiedBy>
  <cp:revision>1</cp:revision>
  <dcterms:modified xsi:type="dcterms:W3CDTF">2026-01-23T17:34:03+01:00</dcterms:modified>
</cp:coreProperties>
</file>